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handoutMasterIdLst>
    <p:handoutMasterId r:id="rId68"/>
  </p:handoutMasterIdLst>
  <p:sldIdLst>
    <p:sldId id="304" r:id="rId3"/>
    <p:sldId id="542" r:id="rId4"/>
    <p:sldId id="543" r:id="rId5"/>
    <p:sldId id="544" r:id="rId6"/>
    <p:sldId id="529" r:id="rId7"/>
    <p:sldId id="530" r:id="rId8"/>
    <p:sldId id="309" r:id="rId9"/>
    <p:sldId id="584" r:id="rId10"/>
    <p:sldId id="587" r:id="rId11"/>
    <p:sldId id="581" r:id="rId12"/>
    <p:sldId id="582" r:id="rId13"/>
    <p:sldId id="583" r:id="rId14"/>
    <p:sldId id="598" r:id="rId15"/>
    <p:sldId id="600" r:id="rId16"/>
    <p:sldId id="310" r:id="rId17"/>
    <p:sldId id="546" r:id="rId18"/>
    <p:sldId id="547" r:id="rId19"/>
    <p:sldId id="548" r:id="rId20"/>
    <p:sldId id="549" r:id="rId21"/>
    <p:sldId id="550" r:id="rId22"/>
    <p:sldId id="551" r:id="rId23"/>
    <p:sldId id="552" r:id="rId24"/>
    <p:sldId id="553" r:id="rId25"/>
    <p:sldId id="554" r:id="rId26"/>
    <p:sldId id="555" r:id="rId27"/>
    <p:sldId id="556" r:id="rId28"/>
    <p:sldId id="311" r:id="rId29"/>
    <p:sldId id="557" r:id="rId30"/>
    <p:sldId id="558" r:id="rId31"/>
    <p:sldId id="559" r:id="rId32"/>
    <p:sldId id="560" r:id="rId33"/>
    <p:sldId id="561" r:id="rId34"/>
    <p:sldId id="562" r:id="rId35"/>
    <p:sldId id="563" r:id="rId36"/>
    <p:sldId id="312" r:id="rId37"/>
    <p:sldId id="564" r:id="rId38"/>
    <p:sldId id="565" r:id="rId39"/>
    <p:sldId id="566" r:id="rId40"/>
    <p:sldId id="567" r:id="rId41"/>
    <p:sldId id="568" r:id="rId42"/>
    <p:sldId id="569" r:id="rId43"/>
    <p:sldId id="570" r:id="rId44"/>
    <p:sldId id="313" r:id="rId45"/>
    <p:sldId id="578" r:id="rId46"/>
    <p:sldId id="579" r:id="rId47"/>
    <p:sldId id="580" r:id="rId48"/>
    <p:sldId id="588" r:id="rId49"/>
    <p:sldId id="589" r:id="rId50"/>
    <p:sldId id="590" r:id="rId51"/>
    <p:sldId id="592" r:id="rId52"/>
    <p:sldId id="591" r:id="rId53"/>
    <p:sldId id="593" r:id="rId54"/>
    <p:sldId id="594" r:id="rId55"/>
    <p:sldId id="595" r:id="rId56"/>
    <p:sldId id="596" r:id="rId57"/>
    <p:sldId id="314" r:id="rId58"/>
    <p:sldId id="571" r:id="rId59"/>
    <p:sldId id="299" r:id="rId60"/>
    <p:sldId id="573" r:id="rId61"/>
    <p:sldId id="572" r:id="rId62"/>
    <p:sldId id="574" r:id="rId63"/>
    <p:sldId id="575" r:id="rId64"/>
    <p:sldId id="577" r:id="rId65"/>
    <p:sldId id="57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749FAC-D0D3-234A-96D9-A932B7884EEC}">
          <p14:sldIdLst>
            <p14:sldId id="304"/>
            <p14:sldId id="542"/>
            <p14:sldId id="543"/>
            <p14:sldId id="544"/>
            <p14:sldId id="529"/>
            <p14:sldId id="530"/>
            <p14:sldId id="309"/>
            <p14:sldId id="584"/>
            <p14:sldId id="587"/>
            <p14:sldId id="581"/>
            <p14:sldId id="582"/>
            <p14:sldId id="583"/>
            <p14:sldId id="598"/>
            <p14:sldId id="600"/>
            <p14:sldId id="310"/>
            <p14:sldId id="546"/>
            <p14:sldId id="547"/>
            <p14:sldId id="548"/>
            <p14:sldId id="549"/>
            <p14:sldId id="550"/>
            <p14:sldId id="551"/>
            <p14:sldId id="552"/>
            <p14:sldId id="553"/>
            <p14:sldId id="554"/>
            <p14:sldId id="555"/>
            <p14:sldId id="556"/>
            <p14:sldId id="311"/>
            <p14:sldId id="557"/>
            <p14:sldId id="558"/>
            <p14:sldId id="559"/>
            <p14:sldId id="560"/>
            <p14:sldId id="561"/>
            <p14:sldId id="562"/>
            <p14:sldId id="563"/>
            <p14:sldId id="312"/>
            <p14:sldId id="564"/>
            <p14:sldId id="565"/>
            <p14:sldId id="566"/>
            <p14:sldId id="567"/>
            <p14:sldId id="568"/>
            <p14:sldId id="569"/>
            <p14:sldId id="570"/>
            <p14:sldId id="313"/>
            <p14:sldId id="578"/>
            <p14:sldId id="579"/>
            <p14:sldId id="580"/>
            <p14:sldId id="588"/>
            <p14:sldId id="589"/>
            <p14:sldId id="590"/>
            <p14:sldId id="592"/>
            <p14:sldId id="591"/>
            <p14:sldId id="593"/>
            <p14:sldId id="594"/>
            <p14:sldId id="595"/>
            <p14:sldId id="596"/>
            <p14:sldId id="314"/>
            <p14:sldId id="571"/>
            <p14:sldId id="299"/>
            <p14:sldId id="573"/>
            <p14:sldId id="572"/>
            <p14:sldId id="574"/>
            <p14:sldId id="575"/>
            <p14:sldId id="577"/>
            <p14:sldId id="5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90490"/>
  </p:normalViewPr>
  <p:slideViewPr>
    <p:cSldViewPr snapToGrid="0" snapToObjects="1">
      <p:cViewPr varScale="1">
        <p:scale>
          <a:sx n="106" d="100"/>
          <a:sy n="106" d="100"/>
        </p:scale>
        <p:origin x="294" y="114"/>
      </p:cViewPr>
      <p:guideLst/>
    </p:cSldViewPr>
  </p:slideViewPr>
  <p:outlineViewPr>
    <p:cViewPr>
      <p:scale>
        <a:sx n="33" d="100"/>
        <a:sy n="33" d="100"/>
      </p:scale>
      <p:origin x="0" y="0"/>
    </p:cViewPr>
  </p:outlineViewPr>
  <p:notesTextViewPr>
    <p:cViewPr>
      <p:scale>
        <a:sx n="25" d="100"/>
        <a:sy n="25" d="100"/>
      </p:scale>
      <p:origin x="0" y="0"/>
    </p:cViewPr>
  </p:notesTextViewPr>
  <p:notesViewPr>
    <p:cSldViewPr snapToGrid="0" snapToObjects="1">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5.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notesMaster" Target="notesMasters/notesMaster1.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image" Target="../media/image7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image" Target="../media/image73.jpe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1" loCatId="list" qsTypeId="urn:microsoft.com/office/officeart/2005/8/quickstyle/3d3#1" qsCatId="3D" csTypeId="urn:microsoft.com/office/officeart/2005/8/colors/accent1_2#1"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cxnId="{F3A9D4E9-C5B9-43DA-B55C-F970DB1F9CD9}" type="parTrans">
      <dgm:prSet/>
      <dgm:spPr/>
      <dgm:t>
        <a:bodyPr/>
        <a:lstStyle/>
        <a:p>
          <a:endParaRPr lang="en-US"/>
        </a:p>
      </dgm:t>
    </dgm:pt>
    <dgm:pt modelId="{3EAC6654-07E6-4A48-93B6-0725FA2C2D61}" cxnId="{F3A9D4E9-C5B9-43DA-B55C-F970DB1F9CD9}" type="sibTrans">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cxnId="{D432D60F-8FE4-4F4D-BFA4-B8596182F452}" type="parTrans">
      <dgm:prSet/>
      <dgm:spPr/>
      <dgm:t>
        <a:bodyPr/>
        <a:lstStyle/>
        <a:p>
          <a:endParaRPr lang="en-US">
            <a:solidFill>
              <a:srgbClr val="002060"/>
            </a:solidFill>
          </a:endParaRPr>
        </a:p>
      </dgm:t>
    </dgm:pt>
    <dgm:pt modelId="{F69F191A-8A66-4C31-BDFA-5FED4C51DFC5}" cxnId="{D432D60F-8FE4-4F4D-BFA4-B8596182F452}" type="sibTrans">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cxnId="{2E18041F-C29F-4E0A-AF48-2739C404245D}" type="parTrans">
      <dgm:prSet/>
      <dgm:spPr/>
      <dgm:t>
        <a:bodyPr/>
        <a:lstStyle/>
        <a:p>
          <a:endParaRPr lang="en-US">
            <a:solidFill>
              <a:srgbClr val="002060"/>
            </a:solidFill>
          </a:endParaRPr>
        </a:p>
      </dgm:t>
    </dgm:pt>
    <dgm:pt modelId="{31E2A3F4-4B65-493D-85E9-047C8BA1EF03}" cxnId="{2E18041F-C29F-4E0A-AF48-2739C404245D}" type="sibTrans">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cxnId="{BFE08E00-B06D-4130-A9A4-7E7BB8EA04B8}" type="parTrans">
      <dgm:prSet/>
      <dgm:spPr/>
      <dgm:t>
        <a:bodyPr/>
        <a:lstStyle/>
        <a:p>
          <a:endParaRPr lang="en-US">
            <a:solidFill>
              <a:srgbClr val="002060"/>
            </a:solidFill>
          </a:endParaRPr>
        </a:p>
      </dgm:t>
    </dgm:pt>
    <dgm:pt modelId="{DC7BE90B-03F2-4E7E-89F3-A06299E4B8B6}" cxnId="{BFE08E00-B06D-4130-A9A4-7E7BB8EA04B8}" type="sibTrans">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cxnId="{B1D014DF-5C10-4B6A-8D62-D68B269E6D0B}" type="parTrans">
      <dgm:prSet/>
      <dgm:spPr/>
      <dgm:t>
        <a:bodyPr/>
        <a:lstStyle/>
        <a:p>
          <a:endParaRPr lang="en-US"/>
        </a:p>
      </dgm:t>
    </dgm:pt>
    <dgm:pt modelId="{98074BA1-1110-42C8-BD14-4135D41163C4}" cxnId="{B1D014DF-5C10-4B6A-8D62-D68B269E6D0B}" type="sibTrans">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anose="02020603050405020304" pitchFamily="18" charset="0"/>
              <a:cs typeface="Times New Roman" panose="02020603050405020304" pitchFamily="18" charset="0"/>
            </a:rPr>
            <a:t>5.2.1</a:t>
          </a:r>
          <a:r>
            <a:rPr lang="en-US" sz="2400" dirty="0" smtClean="0">
              <a:solidFill>
                <a:schemeClr val="tx1"/>
              </a:solidFill>
              <a:latin typeface="Times New Roman" panose="02020603050405020304" pitchFamily="18" charset="0"/>
              <a:cs typeface="Times New Roman" panose="02020603050405020304"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cxnId="{6746E23F-23DD-459C-8217-08089104EAD3}" type="parTrans">
      <dgm:prSet/>
      <dgm:spPr/>
      <dgm:t>
        <a:bodyPr/>
        <a:lstStyle/>
        <a:p>
          <a:endParaRPr lang="en-US">
            <a:solidFill>
              <a:srgbClr val="002060"/>
            </a:solidFill>
          </a:endParaRPr>
        </a:p>
      </dgm:t>
    </dgm:pt>
    <dgm:pt modelId="{E01FB69E-CF79-422A-86C9-808A609FDB14}" cxnId="{6746E23F-23DD-459C-8217-08089104EAD3}" type="sibTrans">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anose="02020603050405020304" pitchFamily="18" charset="0"/>
              <a:cs typeface="Times New Roman" panose="02020603050405020304" pitchFamily="18" charset="0"/>
            </a:rPr>
            <a:t>5.2.2</a:t>
          </a:r>
          <a:r>
            <a:rPr lang="en-US" sz="2400" dirty="0" smtClean="0">
              <a:solidFill>
                <a:schemeClr val="tx1"/>
              </a:solidFill>
              <a:latin typeface="Times New Roman" panose="02020603050405020304" pitchFamily="18" charset="0"/>
              <a:cs typeface="Times New Roman" panose="02020603050405020304"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cxnId="{11CBA831-7AB2-49BD-9E56-9A49AA938FC0}" type="parTrans">
      <dgm:prSet/>
      <dgm:spPr/>
      <dgm:t>
        <a:bodyPr/>
        <a:lstStyle/>
        <a:p>
          <a:endParaRPr lang="en-US">
            <a:solidFill>
              <a:srgbClr val="002060"/>
            </a:solidFill>
          </a:endParaRPr>
        </a:p>
      </dgm:t>
    </dgm:pt>
    <dgm:pt modelId="{B9795315-62FB-4B2A-8157-B913A01A5F77}" cxnId="{11CBA831-7AB2-49BD-9E56-9A49AA938FC0}" type="sibTrans">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cxnId="{AEA60907-1DD6-4AEB-B588-77054AC6DCEE}" type="parTrans">
      <dgm:prSet/>
      <dgm:spPr/>
      <dgm:t>
        <a:bodyPr/>
        <a:lstStyle/>
        <a:p>
          <a:endParaRPr lang="en-US"/>
        </a:p>
      </dgm:t>
    </dgm:pt>
    <dgm:pt modelId="{B28E2DDA-5E07-4190-BF26-FA16638F9A29}" cxnId="{AEA60907-1DD6-4AEB-B588-77054AC6DCEE}" type="sibTrans">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cxnId="{D5E6B281-1CB5-4704-A84C-A20AEBC57252}" type="parTrans">
      <dgm:prSet/>
      <dgm:spPr/>
      <dgm:t>
        <a:bodyPr/>
        <a:lstStyle/>
        <a:p>
          <a:endParaRPr lang="en-US"/>
        </a:p>
      </dgm:t>
    </dgm:pt>
    <dgm:pt modelId="{B1D28AB0-5996-47E3-8E24-2DF58B878337}" cxnId="{D5E6B281-1CB5-4704-A84C-A20AEBC57252}" type="sibTrans">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B90AC8EF-1047-40D2-A012-A21E257A3038}" type="presOf" srcId="{67ADABE8-62A4-4C2D-A0BA-254E90191DB7}" destId="{934FBD14-EC84-4B70-919D-1E0F4F1720CE}" srcOrd="0" destOrd="0" presId="urn:microsoft.com/office/officeart/2005/8/layout/hierarchy3#1"/>
    <dgm:cxn modelId="{8F9BEB32-CB1B-4FEC-A127-68EA308A9799}" type="presOf" srcId="{3D49AC33-135E-4B02-A02E-C0FBE8B08A66}" destId="{4D675283-E0C2-4DCA-B6E4-479B8CD3905A}" srcOrd="0" destOrd="0" presId="urn:microsoft.com/office/officeart/2005/8/layout/hierarchy3#1"/>
    <dgm:cxn modelId="{91D0AD38-A32C-49FE-A105-EECC573A6B34}" type="presOf" srcId="{4320AC8D-72CF-4485-A2FD-042AAF875AE7}" destId="{667C44B1-29A5-43B5-94BE-67B54811D099}" srcOrd="0" destOrd="0" presId="urn:microsoft.com/office/officeart/2005/8/layout/hierarchy3#1"/>
    <dgm:cxn modelId="{F3A9D4E9-C5B9-43DA-B55C-F970DB1F9CD9}" srcId="{3D2AFC23-DDFF-4912-8ECE-1BC2B58E0466}" destId="{BA78B7FE-FED1-4702-B19E-A28D92303BC6}" srcOrd="0" destOrd="0" parTransId="{DDB9C0E8-EA32-465A-808A-3DB78D3D34B1}" sibTransId="{3EAC6654-07E6-4A48-93B6-0725FA2C2D61}"/>
    <dgm:cxn modelId="{F8F32276-118C-41AB-9692-DFEC1C254FA0}" type="presOf" srcId="{05CEF731-2D97-474D-9A7F-B89A668F12EC}" destId="{CAD7C084-BA32-4CBE-92ED-84AFD360786B}" srcOrd="0" destOrd="0" presId="urn:microsoft.com/office/officeart/2005/8/layout/hierarchy3#1"/>
    <dgm:cxn modelId="{8861BDCA-39CB-4614-9864-8BC2F54A0A08}" type="presOf" srcId="{40EB9388-50C4-4E5D-9540-8C331C4DC0EF}" destId="{F5342885-D991-48BA-875A-DD82CA97184B}" srcOrd="0" destOrd="0" presId="urn:microsoft.com/office/officeart/2005/8/layout/hierarchy3#1"/>
    <dgm:cxn modelId="{FB34A797-BDB8-471D-B82C-4A14DC940D0F}" type="presOf" srcId="{4CA3FAEE-4488-4AA2-8528-B10A03A0C72D}" destId="{DEF3BA42-519D-40FA-9A1F-2291CC9DDA13}" srcOrd="0" destOrd="0" presId="urn:microsoft.com/office/officeart/2005/8/layout/hierarchy3#1"/>
    <dgm:cxn modelId="{F91BED5A-56E1-426B-9A5C-8E768C9182F1}" type="presOf" srcId="{C46717E6-C3A1-4D90-843C-13463A05D228}" destId="{BB7CF8D3-04FF-4F47-9F08-A276D2C3D985}" srcOrd="0" destOrd="0" presId="urn:microsoft.com/office/officeart/2005/8/layout/hierarchy3#1"/>
    <dgm:cxn modelId="{C1147064-56C1-4A26-847D-547D0E26EED5}" type="presOf" srcId="{13C83078-A9B6-4F5A-B794-722167C16CA6}" destId="{630FEAFF-1828-4594-9A6A-5A1E379E51A1}" srcOrd="0" destOrd="0" presId="urn:microsoft.com/office/officeart/2005/8/layout/hierarchy3#1"/>
    <dgm:cxn modelId="{1580F38C-BD48-441E-82B2-E750D3572139}" type="presOf" srcId="{BA78B7FE-FED1-4702-B19E-A28D92303BC6}" destId="{E11C6275-F067-4B4E-BDEF-5811AFD65762}" srcOrd="1" destOrd="0" presId="urn:microsoft.com/office/officeart/2005/8/layout/hierarchy3#1"/>
    <dgm:cxn modelId="{C2E780C1-583F-4688-9E24-91DE45C2404A}" type="presOf" srcId="{4320AC8D-72CF-4485-A2FD-042AAF875AE7}" destId="{4EC7F646-5B77-486C-B6FF-333A1D623B51}" srcOrd="1" destOrd="0" presId="urn:microsoft.com/office/officeart/2005/8/layout/hierarchy3#1"/>
    <dgm:cxn modelId="{3EAF7049-2A62-4EB1-8898-CFE7B062DF3F}" type="presOf" srcId="{30593993-46E1-486B-B366-06F007E1CAF7}" destId="{CD3202EE-C10D-4E8A-87EC-D16C320EC5E3}" srcOrd="0" destOrd="0" presId="urn:microsoft.com/office/officeart/2005/8/layout/hierarchy3#1"/>
    <dgm:cxn modelId="{D432D60F-8FE4-4F4D-BFA4-B8596182F452}" srcId="{BA78B7FE-FED1-4702-B19E-A28D92303BC6}" destId="{3D49AC33-135E-4B02-A02E-C0FBE8B08A66}" srcOrd="1" destOrd="0" parTransId="{40EB9388-50C4-4E5D-9540-8C331C4DC0EF}" sibTransId="{F69F191A-8A66-4C31-BDFA-5FED4C51DFC5}"/>
    <dgm:cxn modelId="{E5AAAC9C-233A-4182-A82D-B94D6EEBA02F}" type="presOf" srcId="{7442CCC8-8B7B-4161-BDE9-FCEE524B1FE0}" destId="{FA559AD6-ED15-47E3-BCC6-01C6372E6387}" srcOrd="0" destOrd="0" presId="urn:microsoft.com/office/officeart/2005/8/layout/hierarchy3#1"/>
    <dgm:cxn modelId="{142EDA29-CCCF-4614-AAA0-6073071E60C3}" type="presOf" srcId="{5C423294-1590-45C1-B130-671A4F7BF18C}" destId="{F2D59375-A4C8-4E7A-B590-0F1CEC25F4FF}" srcOrd="0" destOrd="0" presId="urn:microsoft.com/office/officeart/2005/8/layout/hierarchy3#1"/>
    <dgm:cxn modelId="{28F4853B-E0CA-4C27-85DB-1FDF26C846DE}" type="presOf" srcId="{E9B633E8-FA2C-485E-BF2B-70625AEA9B53}" destId="{0CD7700C-5256-4BB9-9480-701AEA00011D}" srcOrd="0" destOrd="0" presId="urn:microsoft.com/office/officeart/2005/8/layout/hierarchy3#1"/>
    <dgm:cxn modelId="{84EB0E8E-6494-454F-B76D-DAAE7540FD23}" type="presOf" srcId="{99CCED84-3A1B-4C72-9750-F394E3A8F014}" destId="{C110F877-AC61-4386-86C3-59400E70A537}" srcOrd="0" destOrd="0" presId="urn:microsoft.com/office/officeart/2005/8/layout/hierarchy3#1"/>
    <dgm:cxn modelId="{FE9422AB-6F34-46A8-B837-074723BD49F5}" type="presOf" srcId="{6E9DE261-B63D-4EA5-AABD-2E0DB84A94FA}" destId="{B871C67D-3F06-423E-974C-4C182ED11ED3}" srcOrd="0" destOrd="0" presId="urn:microsoft.com/office/officeart/2005/8/layout/hierarchy3#1"/>
    <dgm:cxn modelId="{11CBA831-7AB2-49BD-9E56-9A49AA938FC0}" srcId="{4320AC8D-72CF-4485-A2FD-042AAF875AE7}" destId="{824B29D6-82BE-4EA4-9ED7-D91FC27A92DF}" srcOrd="1" destOrd="0" parTransId="{99CCED84-3A1B-4C72-9750-F394E3A8F014}" sibTransId="{B9795315-62FB-4B2A-8157-B913A01A5F77}"/>
    <dgm:cxn modelId="{DB95A145-362B-4FEA-8F22-DFFC5E5274CB}" type="presOf" srcId="{BA78B7FE-FED1-4702-B19E-A28D92303BC6}" destId="{142C6567-5802-4BF0-A6C8-5FED9A252592}" srcOrd="0" destOrd="0" presId="urn:microsoft.com/office/officeart/2005/8/layout/hierarchy3#1"/>
    <dgm:cxn modelId="{D5E6B281-1CB5-4704-A84C-A20AEBC57252}" srcId="{BA78B7FE-FED1-4702-B19E-A28D92303BC6}" destId="{6E9DE261-B63D-4EA5-AABD-2E0DB84A94FA}" srcOrd="0" destOrd="0" parTransId="{7442CCC8-8B7B-4161-BDE9-FCEE524B1FE0}" sibTransId="{B1D28AB0-5996-47E3-8E24-2DF58B878337}"/>
    <dgm:cxn modelId="{B1D014DF-5C10-4B6A-8D62-D68B269E6D0B}" srcId="{3D2AFC23-DDFF-4912-8ECE-1BC2B58E0466}" destId="{4320AC8D-72CF-4485-A2FD-042AAF875AE7}" srcOrd="1" destOrd="0" parTransId="{5A6A84E7-CA5C-4F6E-9A05-10ADCF504E0E}" sibTransId="{98074BA1-1110-42C8-BD14-4135D41163C4}"/>
    <dgm:cxn modelId="{2DD3FC98-4329-414A-BDF8-2889450DF594}" type="presOf" srcId="{3D2AFC23-DDFF-4912-8ECE-1BC2B58E0466}" destId="{F3CBD54B-0BE3-4726-B10F-58C93BBBC90C}" srcOrd="0" destOrd="0" presId="urn:microsoft.com/office/officeart/2005/8/layout/hierarchy3#1"/>
    <dgm:cxn modelId="{6746E23F-23DD-459C-8217-08089104EAD3}" srcId="{4320AC8D-72CF-4485-A2FD-042AAF875AE7}" destId="{13C83078-A9B6-4F5A-B794-722167C16CA6}" srcOrd="0" destOrd="0" parTransId="{67ADABE8-62A4-4C2D-A0BA-254E90191DB7}" sibTransId="{E01FB69E-CF79-422A-86C9-808A609FDB14}"/>
    <dgm:cxn modelId="{6F464F33-3B51-4DA4-AD0F-F10706F80F02}" type="presOf" srcId="{824B29D6-82BE-4EA4-9ED7-D91FC27A92DF}" destId="{85D9272D-B5AF-4DD8-A692-ABBB3A17A6E3}" srcOrd="0" destOrd="0" presId="urn:microsoft.com/office/officeart/2005/8/layout/hierarchy3#1"/>
    <dgm:cxn modelId="{2E18041F-C29F-4E0A-AF48-2739C404245D}" srcId="{BA78B7FE-FED1-4702-B19E-A28D92303BC6}" destId="{30593993-46E1-486B-B366-06F007E1CAF7}" srcOrd="2" destOrd="0" parTransId="{05CEF731-2D97-474D-9A7F-B89A668F12EC}" sibTransId="{31E2A3F4-4B65-493D-85E9-047C8BA1EF03}"/>
    <dgm:cxn modelId="{BFE08E00-B06D-4130-A9A4-7E7BB8EA04B8}" srcId="{BA78B7FE-FED1-4702-B19E-A28D92303BC6}" destId="{4CA3FAEE-4488-4AA2-8528-B10A03A0C72D}" srcOrd="3" destOrd="0" parTransId="{C46717E6-C3A1-4D90-843C-13463A05D228}" sibTransId="{DC7BE90B-03F2-4E7E-89F3-A06299E4B8B6}"/>
    <dgm:cxn modelId="{AEA60907-1DD6-4AEB-B588-77054AC6DCEE}" srcId="{BA78B7FE-FED1-4702-B19E-A28D92303BC6}" destId="{5C423294-1590-45C1-B130-671A4F7BF18C}" srcOrd="4" destOrd="0" parTransId="{E9B633E8-FA2C-485E-BF2B-70625AEA9B53}" sibTransId="{B28E2DDA-5E07-4190-BF26-FA16638F9A29}"/>
    <dgm:cxn modelId="{52922140-4ADE-47F0-A24A-9E88685C4A05}" type="presParOf" srcId="{F3CBD54B-0BE3-4726-B10F-58C93BBBC90C}" destId="{7D50073E-BEF5-448A-B356-98B06EF19438}" srcOrd="0" destOrd="0" presId="urn:microsoft.com/office/officeart/2005/8/layout/hierarchy3#1"/>
    <dgm:cxn modelId="{84E247B0-D53B-4D84-A602-53178C8F3A41}" type="presParOf" srcId="{7D50073E-BEF5-448A-B356-98B06EF19438}" destId="{B0C85D12-ED91-4843-8DB1-D84504ABEE8E}" srcOrd="0" destOrd="0" presId="urn:microsoft.com/office/officeart/2005/8/layout/hierarchy3#1"/>
    <dgm:cxn modelId="{F7B690C2-92F7-456C-93F8-4EBE56508B30}" type="presParOf" srcId="{B0C85D12-ED91-4843-8DB1-D84504ABEE8E}" destId="{142C6567-5802-4BF0-A6C8-5FED9A252592}" srcOrd="0" destOrd="0" presId="urn:microsoft.com/office/officeart/2005/8/layout/hierarchy3#1"/>
    <dgm:cxn modelId="{B64029A3-33AD-4965-A916-186D3C36D51C}" type="presParOf" srcId="{B0C85D12-ED91-4843-8DB1-D84504ABEE8E}" destId="{E11C6275-F067-4B4E-BDEF-5811AFD65762}" srcOrd="1" destOrd="0" presId="urn:microsoft.com/office/officeart/2005/8/layout/hierarchy3#1"/>
    <dgm:cxn modelId="{C428283F-9311-4965-8245-A646233A7B55}" type="presParOf" srcId="{7D50073E-BEF5-448A-B356-98B06EF19438}" destId="{788ADCDD-69CC-4AF4-BEC5-6E9A84CF4092}" srcOrd="1" destOrd="0" presId="urn:microsoft.com/office/officeart/2005/8/layout/hierarchy3#1"/>
    <dgm:cxn modelId="{F81BEBA6-20FA-4E86-9268-63AEFC29B0EB}" type="presParOf" srcId="{788ADCDD-69CC-4AF4-BEC5-6E9A84CF4092}" destId="{FA559AD6-ED15-47E3-BCC6-01C6372E6387}" srcOrd="0" destOrd="0" presId="urn:microsoft.com/office/officeart/2005/8/layout/hierarchy3#1"/>
    <dgm:cxn modelId="{0A78F152-4418-4BAB-9655-AEB6575A367D}" type="presParOf" srcId="{788ADCDD-69CC-4AF4-BEC5-6E9A84CF4092}" destId="{B871C67D-3F06-423E-974C-4C182ED11ED3}" srcOrd="1" destOrd="0" presId="urn:microsoft.com/office/officeart/2005/8/layout/hierarchy3#1"/>
    <dgm:cxn modelId="{DDBB6D88-E61E-48DA-8366-B8A5929A87C4}" type="presParOf" srcId="{788ADCDD-69CC-4AF4-BEC5-6E9A84CF4092}" destId="{F5342885-D991-48BA-875A-DD82CA97184B}" srcOrd="2" destOrd="0" presId="urn:microsoft.com/office/officeart/2005/8/layout/hierarchy3#1"/>
    <dgm:cxn modelId="{4D079741-56D1-4ABA-9F05-EE7CC3D02CC3}" type="presParOf" srcId="{788ADCDD-69CC-4AF4-BEC5-6E9A84CF4092}" destId="{4D675283-E0C2-4DCA-B6E4-479B8CD3905A}" srcOrd="3" destOrd="0" presId="urn:microsoft.com/office/officeart/2005/8/layout/hierarchy3#1"/>
    <dgm:cxn modelId="{F6389CD1-1C20-4D1A-AB60-515E93CD0540}" type="presParOf" srcId="{788ADCDD-69CC-4AF4-BEC5-6E9A84CF4092}" destId="{CAD7C084-BA32-4CBE-92ED-84AFD360786B}" srcOrd="4" destOrd="0" presId="urn:microsoft.com/office/officeart/2005/8/layout/hierarchy3#1"/>
    <dgm:cxn modelId="{DF738B35-701C-463E-BCA7-3EBCDCC0F577}" type="presParOf" srcId="{788ADCDD-69CC-4AF4-BEC5-6E9A84CF4092}" destId="{CD3202EE-C10D-4E8A-87EC-D16C320EC5E3}" srcOrd="5" destOrd="0" presId="urn:microsoft.com/office/officeart/2005/8/layout/hierarchy3#1"/>
    <dgm:cxn modelId="{EAE50B41-ACCA-40A5-B1A2-D57E255FC074}" type="presParOf" srcId="{788ADCDD-69CC-4AF4-BEC5-6E9A84CF4092}" destId="{BB7CF8D3-04FF-4F47-9F08-A276D2C3D985}" srcOrd="6" destOrd="0" presId="urn:microsoft.com/office/officeart/2005/8/layout/hierarchy3#1"/>
    <dgm:cxn modelId="{608C3E98-2243-43B1-8A6D-482C145F643C}" type="presParOf" srcId="{788ADCDD-69CC-4AF4-BEC5-6E9A84CF4092}" destId="{DEF3BA42-519D-40FA-9A1F-2291CC9DDA13}" srcOrd="7" destOrd="0" presId="urn:microsoft.com/office/officeart/2005/8/layout/hierarchy3#1"/>
    <dgm:cxn modelId="{11DB79FE-9D28-4A09-9841-1CADEE8AF122}" type="presParOf" srcId="{788ADCDD-69CC-4AF4-BEC5-6E9A84CF4092}" destId="{0CD7700C-5256-4BB9-9480-701AEA00011D}" srcOrd="8" destOrd="0" presId="urn:microsoft.com/office/officeart/2005/8/layout/hierarchy3#1"/>
    <dgm:cxn modelId="{678AEEB5-72E4-4270-9DBB-854B98B2C9FE}" type="presParOf" srcId="{788ADCDD-69CC-4AF4-BEC5-6E9A84CF4092}" destId="{F2D59375-A4C8-4E7A-B590-0F1CEC25F4FF}" srcOrd="9" destOrd="0" presId="urn:microsoft.com/office/officeart/2005/8/layout/hierarchy3#1"/>
    <dgm:cxn modelId="{8AE093E1-A215-4A5D-8A59-F67401433CB8}" type="presParOf" srcId="{F3CBD54B-0BE3-4726-B10F-58C93BBBC90C}" destId="{B2B4B044-EA36-4FC1-892C-F5BBD661E93F}" srcOrd="1" destOrd="0" presId="urn:microsoft.com/office/officeart/2005/8/layout/hierarchy3#1"/>
    <dgm:cxn modelId="{B6C2202D-49D4-48D7-8BB0-D60A9C95A5E8}" type="presParOf" srcId="{B2B4B044-EA36-4FC1-892C-F5BBD661E93F}" destId="{648BB925-4AEF-4427-B198-A2687EB4BFC9}" srcOrd="0" destOrd="0" presId="urn:microsoft.com/office/officeart/2005/8/layout/hierarchy3#1"/>
    <dgm:cxn modelId="{D275F70C-F184-4469-A39E-5ECEFA1D9EDD}" type="presParOf" srcId="{648BB925-4AEF-4427-B198-A2687EB4BFC9}" destId="{667C44B1-29A5-43B5-94BE-67B54811D099}" srcOrd="0" destOrd="0" presId="urn:microsoft.com/office/officeart/2005/8/layout/hierarchy3#1"/>
    <dgm:cxn modelId="{D9C6D8BE-7560-4307-B0F2-E9CEB67C49A0}" type="presParOf" srcId="{648BB925-4AEF-4427-B198-A2687EB4BFC9}" destId="{4EC7F646-5B77-486C-B6FF-333A1D623B51}" srcOrd="1" destOrd="0" presId="urn:microsoft.com/office/officeart/2005/8/layout/hierarchy3#1"/>
    <dgm:cxn modelId="{99EAD3AD-38DA-45CF-AB4F-6561EC15267E}" type="presParOf" srcId="{B2B4B044-EA36-4FC1-892C-F5BBD661E93F}" destId="{77C40908-8301-4477-9D6F-FF4901F28D33}" srcOrd="1" destOrd="0" presId="urn:microsoft.com/office/officeart/2005/8/layout/hierarchy3#1"/>
    <dgm:cxn modelId="{E1090F5C-0C8B-437D-9B07-DD0E62DAACFF}" type="presParOf" srcId="{77C40908-8301-4477-9D6F-FF4901F28D33}" destId="{934FBD14-EC84-4B70-919D-1E0F4F1720CE}" srcOrd="0" destOrd="0" presId="urn:microsoft.com/office/officeart/2005/8/layout/hierarchy3#1"/>
    <dgm:cxn modelId="{77FD0A2E-A1D9-4247-8BD6-18E8140D99C1}" type="presParOf" srcId="{77C40908-8301-4477-9D6F-FF4901F28D33}" destId="{630FEAFF-1828-4594-9A6A-5A1E379E51A1}" srcOrd="1" destOrd="0" presId="urn:microsoft.com/office/officeart/2005/8/layout/hierarchy3#1"/>
    <dgm:cxn modelId="{E5F092BD-F756-45F2-A5E3-BE130EA5F4CE}" type="presParOf" srcId="{77C40908-8301-4477-9D6F-FF4901F28D33}" destId="{C110F877-AC61-4386-86C3-59400E70A537}" srcOrd="2" destOrd="0" presId="urn:microsoft.com/office/officeart/2005/8/layout/hierarchy3#1"/>
    <dgm:cxn modelId="{6326A23C-FB39-4D9B-A501-5B76817BFCE1}" type="presParOf" srcId="{77C40908-8301-4477-9D6F-FF4901F28D33}" destId="{85D9272D-B5AF-4DD8-A692-ABBB3A17A6E3}" srcOrd="3" destOrd="0" presId="urn:microsoft.com/office/officeart/2005/8/layout/hierarchy3#1"/>
  </dgm:cxnLst>
  <dgm:bg>
    <a:noFill/>
    <a:effectLst>
      <a:softEdge rad="12700"/>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2" qsCatId="simple" csTypeId="urn:microsoft.com/office/officeart/2005/8/colors/accent1_2#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rgbClr val="0288D1"/>
          </a:solidFill>
        </a:ln>
      </dgm:spPr>
      <dgm:t>
        <a:bodyPr/>
        <a:lstStyle/>
        <a:p>
          <a:endParaRPr lang="en-US" dirty="0"/>
        </a:p>
      </dgm:t>
    </dgm:pt>
    <dgm:pt modelId="{405A16A3-7D76-4483-B2FA-AD647B269E3D}" cxnId="{CA41E535-2B5C-4294-B308-4631EF493E1B}" type="parTrans">
      <dgm:prSet/>
      <dgm:spPr/>
      <dgm:t>
        <a:bodyPr/>
        <a:lstStyle/>
        <a:p>
          <a:endParaRPr lang="en-US"/>
        </a:p>
      </dgm:t>
    </dgm:pt>
    <dgm:pt modelId="{92F095C3-1F0B-4EE7-A3DA-6F43A3B28BF6}" cxnId="{CA41E535-2B5C-4294-B308-4631EF493E1B}" type="sibTrans">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a:ln>
          <a:solidFill>
            <a:srgbClr val="0288D1"/>
          </a:solidFill>
        </a:ln>
      </dgm:spPr>
      <dgm:t>
        <a:bodyPr/>
        <a:lstStyle/>
        <a:p>
          <a:endParaRPr lang="en-US" dirty="0"/>
        </a:p>
      </dgm:t>
    </dgm:pt>
    <dgm:pt modelId="{1B4C09FD-8055-4204-B248-6502D371C71E}" cxnId="{9FAF5618-85AA-4DFA-B750-170429E7840F}" type="parTrans">
      <dgm:prSet/>
      <dgm:spPr/>
      <dgm:t>
        <a:bodyPr/>
        <a:lstStyle/>
        <a:p>
          <a:endParaRPr lang="en-US"/>
        </a:p>
      </dgm:t>
    </dgm:pt>
    <dgm:pt modelId="{37788834-C2C3-4F20-B67F-34569656F1A8}" cxnId="{9FAF5618-85AA-4DFA-B750-170429E7840F}" type="sibTrans">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a:ln>
          <a:solidFill>
            <a:srgbClr val="0288D1"/>
          </a:solidFill>
        </a:ln>
      </dgm:spPr>
      <dgm:t>
        <a:bodyPr/>
        <a:lstStyle/>
        <a:p>
          <a:endParaRPr lang="en-US" dirty="0"/>
        </a:p>
      </dgm:t>
    </dgm:pt>
    <dgm:pt modelId="{EBAF6727-F1EF-4071-9D83-CFFDD2D173F5}" cxnId="{15E2F865-5745-4BD2-B500-EC6B187FB93D}" type="parTrans">
      <dgm:prSet/>
      <dgm:spPr/>
      <dgm:t>
        <a:bodyPr/>
        <a:lstStyle/>
        <a:p>
          <a:endParaRPr lang="en-US"/>
        </a:p>
      </dgm:t>
    </dgm:pt>
    <dgm:pt modelId="{D23F19E1-CE94-4B6C-A78A-6FEBF20F9699}" cxnId="{15E2F865-5745-4BD2-B500-EC6B187FB93D}" type="sibTrans">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979F4AA1-306A-4AA6-BCE9-83B3FFB6C2E5}" type="presOf" srcId="{28B252DB-8704-407F-87CE-11978AB5BBAC}" destId="{E9088162-800B-409D-A67E-ABEE216EADAD}"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51677C8B-8E68-4F6D-9DCF-9A7B42C48DF7}" type="presOf" srcId="{92F095C3-1F0B-4EE7-A3DA-6F43A3B28BF6}" destId="{5EE14139-9A35-48E5-8AFC-28112ECA7C72}" srcOrd="0" destOrd="0" presId="urn:microsoft.com/office/officeart/2005/8/layout/cycle2"/>
    <dgm:cxn modelId="{471D1EF0-4452-49CF-A0F6-1D4D2DAF9CF8}" type="presOf" srcId="{D8BF0BE1-E142-478D-835A-49360D789B8C}" destId="{FE04FEE8-DF2B-4CB2-A45E-DBC4DEF60BC7}" srcOrd="0" destOrd="0" presId="urn:microsoft.com/office/officeart/2005/8/layout/cycle2"/>
    <dgm:cxn modelId="{B6C8AF09-BE62-491B-ABDA-CC5501CBFE5B}" type="presOf" srcId="{37788834-C2C3-4F20-B67F-34569656F1A8}" destId="{9B0592E5-0E9A-4E65-AC6D-427E9625EE6C}" srcOrd="1" destOrd="0" presId="urn:microsoft.com/office/officeart/2005/8/layout/cycle2"/>
    <dgm:cxn modelId="{6A642972-78F9-4C0D-A076-8DACB2345C6A}" type="presOf" srcId="{20214263-83F3-400E-BEBF-06EC83C4248C}" destId="{5F2EA342-3C72-4CB8-AB39-0195A2F8DD03}" srcOrd="0" destOrd="0" presId="urn:microsoft.com/office/officeart/2005/8/layout/cycle2"/>
    <dgm:cxn modelId="{F902C6CB-6E04-4324-8791-56B59DA5C6C1}" type="presOf" srcId="{37788834-C2C3-4F20-B67F-34569656F1A8}" destId="{6491EF7A-75E0-4756-95A1-A82F0EB2CB8C}" srcOrd="0" destOrd="0" presId="urn:microsoft.com/office/officeart/2005/8/layout/cycle2"/>
    <dgm:cxn modelId="{64CF9FD9-C149-49B2-BD84-ECAA35A66135}" type="presOf" srcId="{D10704F6-6450-4788-93E0-B5563A287573}" destId="{D29886BA-94D0-4A8D-BE92-99F8BF9DFD34}"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687ED51F-EA33-4D0C-87DF-3D9A4446994B}" type="presOf" srcId="{92F095C3-1F0B-4EE7-A3DA-6F43A3B28BF6}" destId="{6BA58899-2012-43B3-A6D8-6D7F54186F56}" srcOrd="1"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D3A24DAA-72CC-4BDE-94A7-F3C9ECAA168B}" type="presOf" srcId="{D23F19E1-CE94-4B6C-A78A-6FEBF20F9699}" destId="{A77E3C3E-C5D4-4CC7-8908-29E660FA279D}" srcOrd="0" destOrd="0" presId="urn:microsoft.com/office/officeart/2005/8/layout/cycle2"/>
    <dgm:cxn modelId="{C701EBEF-D9BE-4898-BB59-7F387A92CF0E}" type="presOf" srcId="{D23F19E1-CE94-4B6C-A78A-6FEBF20F9699}" destId="{236EF57D-C37D-4892-A44D-315755E080BC}" srcOrd="1" destOrd="0" presId="urn:microsoft.com/office/officeart/2005/8/layout/cycle2"/>
    <dgm:cxn modelId="{D9383080-E5A2-4902-8142-6A405CB276CD}" type="presParOf" srcId="{FE04FEE8-DF2B-4CB2-A45E-DBC4DEF60BC7}" destId="{E9088162-800B-409D-A67E-ABEE216EADAD}" srcOrd="0" destOrd="0" presId="urn:microsoft.com/office/officeart/2005/8/layout/cycle2"/>
    <dgm:cxn modelId="{4EDF4332-E77D-4E74-ADCD-4EDBB68BF488}" type="presParOf" srcId="{FE04FEE8-DF2B-4CB2-A45E-DBC4DEF60BC7}" destId="{5EE14139-9A35-48E5-8AFC-28112ECA7C72}" srcOrd="1" destOrd="0" presId="urn:microsoft.com/office/officeart/2005/8/layout/cycle2"/>
    <dgm:cxn modelId="{E4464884-51D8-4DC0-8B99-E2C455DA1723}" type="presParOf" srcId="{5EE14139-9A35-48E5-8AFC-28112ECA7C72}" destId="{6BA58899-2012-43B3-A6D8-6D7F54186F56}" srcOrd="0" destOrd="0" presId="urn:microsoft.com/office/officeart/2005/8/layout/cycle2"/>
    <dgm:cxn modelId="{FCBAF42F-15C2-47AD-A3CD-170D7D2857CD}" type="presParOf" srcId="{FE04FEE8-DF2B-4CB2-A45E-DBC4DEF60BC7}" destId="{5F2EA342-3C72-4CB8-AB39-0195A2F8DD03}" srcOrd="2" destOrd="0" presId="urn:microsoft.com/office/officeart/2005/8/layout/cycle2"/>
    <dgm:cxn modelId="{6CE3E97C-A561-4181-A5BC-D30CCD820400}" type="presParOf" srcId="{FE04FEE8-DF2B-4CB2-A45E-DBC4DEF60BC7}" destId="{6491EF7A-75E0-4756-95A1-A82F0EB2CB8C}" srcOrd="3" destOrd="0" presId="urn:microsoft.com/office/officeart/2005/8/layout/cycle2"/>
    <dgm:cxn modelId="{8994D475-AC16-48FA-A706-1FBC37BA01A1}" type="presParOf" srcId="{6491EF7A-75E0-4756-95A1-A82F0EB2CB8C}" destId="{9B0592E5-0E9A-4E65-AC6D-427E9625EE6C}" srcOrd="0" destOrd="0" presId="urn:microsoft.com/office/officeart/2005/8/layout/cycle2"/>
    <dgm:cxn modelId="{8A8CB07C-8288-40C3-B827-1866AED4E64A}" type="presParOf" srcId="{FE04FEE8-DF2B-4CB2-A45E-DBC4DEF60BC7}" destId="{D29886BA-94D0-4A8D-BE92-99F8BF9DFD34}" srcOrd="4" destOrd="0" presId="urn:microsoft.com/office/officeart/2005/8/layout/cycle2"/>
    <dgm:cxn modelId="{C0D86044-CB09-42E7-B158-06D0B2736E5C}" type="presParOf" srcId="{FE04FEE8-DF2B-4CB2-A45E-DBC4DEF60BC7}" destId="{A77E3C3E-C5D4-4CC7-8908-29E660FA279D}" srcOrd="5" destOrd="0" presId="urn:microsoft.com/office/officeart/2005/8/layout/cycle2"/>
    <dgm:cxn modelId="{E23C7CBC-1F46-416B-AD05-6889248B63B7}"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3" qsCatId="simple" csTypeId="urn:microsoft.com/office/officeart/2005/8/colors/accent1_2#3"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cxnId="{FE9A4546-A3E2-4B77-A86E-9E502D15338E}" type="parTrans">
      <dgm:prSet/>
      <dgm:spPr/>
      <dgm:t>
        <a:bodyPr/>
        <a:lstStyle/>
        <a:p>
          <a:endParaRPr lang="en-US"/>
        </a:p>
      </dgm:t>
    </dgm:pt>
    <dgm:pt modelId="{DDB31EFB-39A4-4B0A-B2E5-4F26A25093A3}" cxnId="{FE9A4546-A3E2-4B77-A86E-9E502D15338E}" type="sibTrans">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cxnId="{70281C4A-942E-4D6A-9805-3C4C0D558ACC}" type="parTrans">
      <dgm:prSet/>
      <dgm:spPr/>
      <dgm:t>
        <a:bodyPr/>
        <a:lstStyle/>
        <a:p>
          <a:endParaRPr lang="en-US"/>
        </a:p>
      </dgm:t>
    </dgm:pt>
    <dgm:pt modelId="{8B1256D1-8254-47E7-8E04-3CFA07C9ED3B}" cxnId="{70281C4A-942E-4D6A-9805-3C4C0D558ACC}" type="sibTrans">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cxnId="{2C990181-765F-48CE-B4D1-F11D187B2FDB}" type="parTrans">
      <dgm:prSet/>
      <dgm:spPr/>
      <dgm:t>
        <a:bodyPr/>
        <a:lstStyle/>
        <a:p>
          <a:endParaRPr lang="en-US"/>
        </a:p>
      </dgm:t>
    </dgm:pt>
    <dgm:pt modelId="{CC28A13C-DCAD-4530-AA89-A5774CEC1B23}" cxnId="{2C990181-765F-48CE-B4D1-F11D187B2FDB}" type="sibTrans">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cxnId="{E0D583BB-BD8C-4808-A8D3-3255A316991D}" type="parTrans">
      <dgm:prSet/>
      <dgm:spPr/>
      <dgm:t>
        <a:bodyPr/>
        <a:lstStyle/>
        <a:p>
          <a:endParaRPr lang="en-US"/>
        </a:p>
      </dgm:t>
    </dgm:pt>
    <dgm:pt modelId="{ECA1330F-B385-44AF-A9A7-E5E1DDF4B7C7}" cxnId="{E0D583BB-BD8C-4808-A8D3-3255A316991D}"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FD34D6FA-B710-45A7-AFA8-C500B3DC49B3}" type="presOf" srcId="{1AFB55F0-F4F3-4395-AEA4-3D560C40EACE}" destId="{C5D01A4D-DF2B-459F-BD5B-2354D831EE16}" srcOrd="0" destOrd="0" presId="urn:microsoft.com/office/officeart/2005/8/layout/chevron2"/>
    <dgm:cxn modelId="{43CBD416-C325-4F24-9A7C-DBEA9780270D}" type="presOf" srcId="{F7A3187E-6C91-48D7-BF3C-1766D1D7B39E}" destId="{61698469-9035-485C-B794-F7092A6B6558}"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99A2B5BF-7C9B-4788-B056-530080C3D419}" type="presOf" srcId="{15A0F44B-03DE-4E99-968C-C6AEB9DEBA4E}" destId="{D01DA817-AEB0-440B-80EF-6AA64165322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0877B321-9AFF-4E8A-91EA-AF61F7220131}" type="presOf" srcId="{08E07987-F2CC-4335-B6CA-E34A21322ABF}" destId="{B22E6E98-59B7-4C95-89E2-E6796C3F88A0}" srcOrd="0" destOrd="0" presId="urn:microsoft.com/office/officeart/2005/8/layout/chevron2"/>
    <dgm:cxn modelId="{C854C864-8C53-47A2-8003-5AFC184BBB1F}" type="presOf" srcId="{77A42E1D-D4ED-4BA4-964B-3855B3627F73}" destId="{49552F2D-29E2-490E-A96D-3705F94300C8}"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59D2FF23-D23E-4590-B782-8AF36E5E4248}" type="presOf" srcId="{2B8195D2-C940-47F4-A001-8CEB91E3C543}" destId="{DFBB8974-7007-4C1E-B792-EA7B8AED14FD}" srcOrd="0" destOrd="0" presId="urn:microsoft.com/office/officeart/2005/8/layout/chevron2"/>
    <dgm:cxn modelId="{50586795-8271-4FDE-8BD1-E94AC9ACA7CD}" type="presOf" srcId="{7E237883-29D8-46E5-86F4-F197F9B61E12}" destId="{8758A221-E4DB-43EA-8BDA-16ECF880DAD0}" srcOrd="0" destOrd="0" presId="urn:microsoft.com/office/officeart/2005/8/layout/chevron2"/>
    <dgm:cxn modelId="{1BDEBDC2-1B34-4256-85E8-4FB21774EFE8}" type="presOf" srcId="{C0E84500-7565-4539-85F6-128C179D7A8E}" destId="{A8F5E06D-5887-4E96-ACDE-89712037F67B}" srcOrd="0" destOrd="0" presId="urn:microsoft.com/office/officeart/2005/8/layout/chevron2"/>
    <dgm:cxn modelId="{71C0A93E-5241-4346-907F-35D463530F7B}" type="presOf" srcId="{F3F1C9C1-F74B-496B-B9C4-91CE0FFAA713}" destId="{2D51C8AF-4F0A-4674-AFE4-AE215A500271}"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88A877AD-C99D-4C6F-A49E-9F34452CA877}" type="presOf" srcId="{6DF70C95-CC6E-414C-B660-DC9C2080DAD7}" destId="{F477D823-930F-42E4-BA25-BAD40608120C}"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9D408063-6F16-44AF-879F-4A500CA7FA1B}" type="presOf" srcId="{F94A7244-2AAD-4021-919D-46BAB9FED522}" destId="{19AADC4B-EFAF-4D2E-B95D-916358353718}" srcOrd="0" destOrd="0" presId="urn:microsoft.com/office/officeart/2005/8/layout/chevron2"/>
    <dgm:cxn modelId="{76C2954D-5C31-4DD0-9C33-00EEF33749B7}" type="presOf" srcId="{99C38CF4-F8A2-4E82-A42E-3AEF2BAA79F2}" destId="{934E6141-4F70-4B68-A22D-E86542B81605}" srcOrd="0" destOrd="0" presId="urn:microsoft.com/office/officeart/2005/8/layout/chevron2"/>
    <dgm:cxn modelId="{DDDCBCE5-D832-451C-9188-AE8AAD621A03}" type="presOf" srcId="{69D22E6E-FC14-42E8-8D4D-91FC06328BF3}" destId="{8B74F8D1-E273-4B6D-AFAD-EFBD9A8FE0B6}" srcOrd="0" destOrd="0" presId="urn:microsoft.com/office/officeart/2005/8/layout/chevron2"/>
    <dgm:cxn modelId="{0B230FF1-DF8B-4DBA-AB17-1B2388E6C46C}" type="presOf" srcId="{A5F344E0-B890-4010-A915-60BD52F4A739}" destId="{60115B81-DD72-4053-A292-CF8891DA643C}"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3292DBA5-F088-47E3-90FF-F9C3B455A732}" type="presOf" srcId="{99BDBD9B-8AC6-48A5-AB9D-16887C8C9672}" destId="{FD4A532A-E189-418B-954A-F6CAAF8E1791}" srcOrd="0" destOrd="0" presId="urn:microsoft.com/office/officeart/2005/8/layout/chevron2"/>
    <dgm:cxn modelId="{44494B6D-BD87-4E9F-ABC0-A8A52B95986C}" type="presParOf" srcId="{F477D823-930F-42E4-BA25-BAD40608120C}" destId="{F625968F-46B2-4808-AA79-272000257EC5}" srcOrd="0" destOrd="0" presId="urn:microsoft.com/office/officeart/2005/8/layout/chevron2"/>
    <dgm:cxn modelId="{D8FCA4B7-2C14-4900-9781-F04D98C07321}" type="presParOf" srcId="{F625968F-46B2-4808-AA79-272000257EC5}" destId="{FD4A532A-E189-418B-954A-F6CAAF8E1791}" srcOrd="0" destOrd="0" presId="urn:microsoft.com/office/officeart/2005/8/layout/chevron2"/>
    <dgm:cxn modelId="{B4EF5CC6-D54A-426B-B722-D6D5317D07CE}" type="presParOf" srcId="{F625968F-46B2-4808-AA79-272000257EC5}" destId="{49552F2D-29E2-490E-A96D-3705F94300C8}" srcOrd="1" destOrd="0" presId="urn:microsoft.com/office/officeart/2005/8/layout/chevron2"/>
    <dgm:cxn modelId="{9822D5EF-7F9C-42B5-B1F7-0EFA5B2E8BE7}" type="presParOf" srcId="{F477D823-930F-42E4-BA25-BAD40608120C}" destId="{A0D3ADB9-043C-4C38-9012-AF3B1D3EAE1F}" srcOrd="1" destOrd="0" presId="urn:microsoft.com/office/officeart/2005/8/layout/chevron2"/>
    <dgm:cxn modelId="{0C55ACCD-A005-4C44-85AA-D4864F3DCA5B}" type="presParOf" srcId="{F477D823-930F-42E4-BA25-BAD40608120C}" destId="{AAA10B85-A1C6-4A4A-B943-327706F9091E}" srcOrd="2" destOrd="0" presId="urn:microsoft.com/office/officeart/2005/8/layout/chevron2"/>
    <dgm:cxn modelId="{5FAFBAD8-FF81-4958-AD72-F0558DA95D88}" type="presParOf" srcId="{AAA10B85-A1C6-4A4A-B943-327706F9091E}" destId="{DFBB8974-7007-4C1E-B792-EA7B8AED14FD}" srcOrd="0" destOrd="0" presId="urn:microsoft.com/office/officeart/2005/8/layout/chevron2"/>
    <dgm:cxn modelId="{A67251E5-9B50-4881-A211-0E88BEAB9CC8}" type="presParOf" srcId="{AAA10B85-A1C6-4A4A-B943-327706F9091E}" destId="{60115B81-DD72-4053-A292-CF8891DA643C}" srcOrd="1" destOrd="0" presId="urn:microsoft.com/office/officeart/2005/8/layout/chevron2"/>
    <dgm:cxn modelId="{5A96B2BA-D4A6-4867-B2A8-FB1BFD9D1869}" type="presParOf" srcId="{F477D823-930F-42E4-BA25-BAD40608120C}" destId="{FB792811-FF66-4571-BA36-893F96229AAB}" srcOrd="3" destOrd="0" presId="urn:microsoft.com/office/officeart/2005/8/layout/chevron2"/>
    <dgm:cxn modelId="{94E3EDC8-5905-4105-8D97-36C1EED0A42C}" type="presParOf" srcId="{F477D823-930F-42E4-BA25-BAD40608120C}" destId="{C1D942C8-D654-4E5F-AE9E-F13B14CC868C}" srcOrd="4" destOrd="0" presId="urn:microsoft.com/office/officeart/2005/8/layout/chevron2"/>
    <dgm:cxn modelId="{9636107F-6866-442A-9FB4-374F302B85A6}" type="presParOf" srcId="{C1D942C8-D654-4E5F-AE9E-F13B14CC868C}" destId="{2D51C8AF-4F0A-4674-AFE4-AE215A500271}" srcOrd="0" destOrd="0" presId="urn:microsoft.com/office/officeart/2005/8/layout/chevron2"/>
    <dgm:cxn modelId="{115E685D-1A5E-4D36-965B-BA05F0660527}" type="presParOf" srcId="{C1D942C8-D654-4E5F-AE9E-F13B14CC868C}" destId="{A8F5E06D-5887-4E96-ACDE-89712037F67B}" srcOrd="1" destOrd="0" presId="urn:microsoft.com/office/officeart/2005/8/layout/chevron2"/>
    <dgm:cxn modelId="{3399AEFE-F67F-48DF-B8E0-2206F13C12CC}" type="presParOf" srcId="{F477D823-930F-42E4-BA25-BAD40608120C}" destId="{73ACCDEB-2C9B-4FC4-809B-8320AC01FD02}" srcOrd="5" destOrd="0" presId="urn:microsoft.com/office/officeart/2005/8/layout/chevron2"/>
    <dgm:cxn modelId="{CEFA78C0-0615-406A-BB44-37BECEC98B9D}" type="presParOf" srcId="{F477D823-930F-42E4-BA25-BAD40608120C}" destId="{03EBE5F8-6C4C-45C6-8FC3-39260D1AD589}" srcOrd="6" destOrd="0" presId="urn:microsoft.com/office/officeart/2005/8/layout/chevron2"/>
    <dgm:cxn modelId="{810E6B3A-C356-4D0D-804E-C7A96D0D94BE}" type="presParOf" srcId="{03EBE5F8-6C4C-45C6-8FC3-39260D1AD589}" destId="{B22E6E98-59B7-4C95-89E2-E6796C3F88A0}" srcOrd="0" destOrd="0" presId="urn:microsoft.com/office/officeart/2005/8/layout/chevron2"/>
    <dgm:cxn modelId="{49A709B6-CDD6-4723-9EC1-1F069E1754C4}" type="presParOf" srcId="{03EBE5F8-6C4C-45C6-8FC3-39260D1AD589}" destId="{C5D01A4D-DF2B-459F-BD5B-2354D831EE16}" srcOrd="1" destOrd="0" presId="urn:microsoft.com/office/officeart/2005/8/layout/chevron2"/>
    <dgm:cxn modelId="{FF9A8751-E198-4C44-882A-8212DB22E11E}" type="presParOf" srcId="{F477D823-930F-42E4-BA25-BAD40608120C}" destId="{AB7F19D9-C279-4731-8332-986F02058A38}" srcOrd="7" destOrd="0" presId="urn:microsoft.com/office/officeart/2005/8/layout/chevron2"/>
    <dgm:cxn modelId="{DB33249E-12C2-43EC-955D-4DB66780AEFE}" type="presParOf" srcId="{F477D823-930F-42E4-BA25-BAD40608120C}" destId="{18674411-7723-48AE-9E65-9265415F79AD}" srcOrd="8" destOrd="0" presId="urn:microsoft.com/office/officeart/2005/8/layout/chevron2"/>
    <dgm:cxn modelId="{FB50BC44-3FC5-4E73-A675-6DBCE332E9ED}" type="presParOf" srcId="{18674411-7723-48AE-9E65-9265415F79AD}" destId="{61698469-9035-485C-B794-F7092A6B6558}" srcOrd="0" destOrd="0" presId="urn:microsoft.com/office/officeart/2005/8/layout/chevron2"/>
    <dgm:cxn modelId="{E8F61DCE-8118-4C07-A282-8F550AF94421}" type="presParOf" srcId="{18674411-7723-48AE-9E65-9265415F79AD}" destId="{19AADC4B-EFAF-4D2E-B95D-916358353718}" srcOrd="1" destOrd="0" presId="urn:microsoft.com/office/officeart/2005/8/layout/chevron2"/>
    <dgm:cxn modelId="{9EBD58FE-89DE-4896-BFB2-B72CE1CBD3B8}" type="presParOf" srcId="{F477D823-930F-42E4-BA25-BAD40608120C}" destId="{628941EF-CEBD-44C0-8710-11782856000F}" srcOrd="9" destOrd="0" presId="urn:microsoft.com/office/officeart/2005/8/layout/chevron2"/>
    <dgm:cxn modelId="{96A8F587-2FB3-411B-ADB0-FD20C8AB28E8}" type="presParOf" srcId="{F477D823-930F-42E4-BA25-BAD40608120C}" destId="{06E54F11-F062-4A7B-989B-18D5A2D271AD}" srcOrd="10" destOrd="0" presId="urn:microsoft.com/office/officeart/2005/8/layout/chevron2"/>
    <dgm:cxn modelId="{989DEB43-339B-4A3F-9E5F-636B8AFF0B77}" type="presParOf" srcId="{06E54F11-F062-4A7B-989B-18D5A2D271AD}" destId="{D01DA817-AEB0-440B-80EF-6AA64165322B}" srcOrd="0" destOrd="0" presId="urn:microsoft.com/office/officeart/2005/8/layout/chevron2"/>
    <dgm:cxn modelId="{8C4BC861-141A-4F9B-BF08-96DF5FA1B880}" type="presParOf" srcId="{06E54F11-F062-4A7B-989B-18D5A2D271AD}" destId="{8758A221-E4DB-43EA-8BDA-16ECF880DAD0}" srcOrd="1" destOrd="0" presId="urn:microsoft.com/office/officeart/2005/8/layout/chevron2"/>
    <dgm:cxn modelId="{3196BA8F-41F0-40EA-9B11-F7CE2536565B}" type="presParOf" srcId="{F477D823-930F-42E4-BA25-BAD40608120C}" destId="{6A84A189-3760-4720-85D7-4EF313BCFF73}" srcOrd="11" destOrd="0" presId="urn:microsoft.com/office/officeart/2005/8/layout/chevron2"/>
    <dgm:cxn modelId="{91B5B230-63D5-49D0-AEA9-BCD3AB30A1C8}" type="presParOf" srcId="{F477D823-930F-42E4-BA25-BAD40608120C}" destId="{A79D869A-EE15-4B02-B03E-E78EA4CF396B}" srcOrd="12" destOrd="0" presId="urn:microsoft.com/office/officeart/2005/8/layout/chevron2"/>
    <dgm:cxn modelId="{FAE54E5E-421F-4CC6-A361-0BC0ED75575A}" type="presParOf" srcId="{A79D869A-EE15-4B02-B03E-E78EA4CF396B}" destId="{8B74F8D1-E273-4B6D-AFAD-EFBD9A8FE0B6}" srcOrd="0" destOrd="0" presId="urn:microsoft.com/office/officeart/2005/8/layout/chevron2"/>
    <dgm:cxn modelId="{61258D47-0D39-4D6B-B668-E5CDFCD314F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4" qsCatId="simple" csTypeId="urn:microsoft.com/office/officeart/2005/8/colors/accent1_2#4"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cxnId="{FE9A4546-A3E2-4B77-A86E-9E502D15338E}" type="parTrans">
      <dgm:prSet/>
      <dgm:spPr/>
      <dgm:t>
        <a:bodyPr/>
        <a:lstStyle/>
        <a:p>
          <a:endParaRPr lang="en-US"/>
        </a:p>
      </dgm:t>
    </dgm:pt>
    <dgm:pt modelId="{DDB31EFB-39A4-4B0A-B2E5-4F26A25093A3}" cxnId="{FE9A4546-A3E2-4B77-A86E-9E502D15338E}" type="sibTrans">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cxnId="{70281C4A-942E-4D6A-9805-3C4C0D558ACC}" type="parTrans">
      <dgm:prSet/>
      <dgm:spPr/>
      <dgm:t>
        <a:bodyPr/>
        <a:lstStyle/>
        <a:p>
          <a:endParaRPr lang="en-US"/>
        </a:p>
      </dgm:t>
    </dgm:pt>
    <dgm:pt modelId="{8B1256D1-8254-47E7-8E04-3CFA07C9ED3B}" cxnId="{70281C4A-942E-4D6A-9805-3C4C0D558ACC}" type="sibTrans">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cxnId="{2C990181-765F-48CE-B4D1-F11D187B2FDB}" type="parTrans">
      <dgm:prSet/>
      <dgm:spPr/>
      <dgm:t>
        <a:bodyPr/>
        <a:lstStyle/>
        <a:p>
          <a:endParaRPr lang="en-US"/>
        </a:p>
      </dgm:t>
    </dgm:pt>
    <dgm:pt modelId="{CC28A13C-DCAD-4530-AA89-A5774CEC1B23}" cxnId="{2C990181-765F-48CE-B4D1-F11D187B2FDB}" type="sibTrans">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cxnId="{E0D583BB-BD8C-4808-A8D3-3255A316991D}" type="parTrans">
      <dgm:prSet/>
      <dgm:spPr/>
      <dgm:t>
        <a:bodyPr/>
        <a:lstStyle/>
        <a:p>
          <a:endParaRPr lang="en-US"/>
        </a:p>
      </dgm:t>
    </dgm:pt>
    <dgm:pt modelId="{ECA1330F-B385-44AF-A9A7-E5E1DDF4B7C7}" cxnId="{E0D583BB-BD8C-4808-A8D3-3255A316991D}"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C017C39A-E5C2-4C6D-B522-2E204C5A1C03}" type="presOf" srcId="{7E237883-29D8-46E5-86F4-F197F9B61E12}" destId="{8758A221-E4DB-43EA-8BDA-16ECF880DAD0}"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B55B0753-19B5-407B-85B2-5875C7B5C0C9}" type="presOf" srcId="{15A0F44B-03DE-4E99-968C-C6AEB9DEBA4E}" destId="{D01DA817-AEB0-440B-80EF-6AA64165322B}"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15E61FB9-D4A0-4E6F-A60C-6087F866CA6E}" type="presOf" srcId="{77A42E1D-D4ED-4BA4-964B-3855B3627F73}" destId="{49552F2D-29E2-490E-A96D-3705F94300C8}"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2E0984F4-0866-4971-8C90-EDE1F51FE450}" type="presOf" srcId="{69D22E6E-FC14-42E8-8D4D-91FC06328BF3}" destId="{8B74F8D1-E273-4B6D-AFAD-EFBD9A8FE0B6}" srcOrd="0" destOrd="0" presId="urn:microsoft.com/office/officeart/2005/8/layout/chevron2"/>
    <dgm:cxn modelId="{04E69508-0F58-40EE-802D-F5D093C1CC0A}" type="presOf" srcId="{F94A7244-2AAD-4021-919D-46BAB9FED522}" destId="{19AADC4B-EFAF-4D2E-B95D-916358353718}" srcOrd="0" destOrd="0" presId="urn:microsoft.com/office/officeart/2005/8/layout/chevron2"/>
    <dgm:cxn modelId="{BBC684A4-11FF-48B7-9E24-EB0750D4FF9D}" type="presOf" srcId="{99C38CF4-F8A2-4E82-A42E-3AEF2BAA79F2}" destId="{934E6141-4F70-4B68-A22D-E86542B81605}" srcOrd="0" destOrd="0" presId="urn:microsoft.com/office/officeart/2005/8/layout/chevron2"/>
    <dgm:cxn modelId="{A2CB4B93-C97A-48F9-80DB-02E5F2EF6FDB}" type="presOf" srcId="{1AFB55F0-F4F3-4395-AEA4-3D560C40EACE}" destId="{C5D01A4D-DF2B-459F-BD5B-2354D831EE16}" srcOrd="0" destOrd="0" presId="urn:microsoft.com/office/officeart/2005/8/layout/chevron2"/>
    <dgm:cxn modelId="{ACEA0E29-A664-4064-85B6-AFEC5B2E6F09}" type="presOf" srcId="{A5F344E0-B890-4010-A915-60BD52F4A739}" destId="{60115B81-DD72-4053-A292-CF8891DA643C}"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CC9CBF28-A287-4723-BF4A-DA8AC8877AD1}" type="presOf" srcId="{99BDBD9B-8AC6-48A5-AB9D-16887C8C9672}" destId="{FD4A532A-E189-418B-954A-F6CAAF8E1791}"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C16A718B-EA69-4D2B-867B-248AB4000BE3}" type="presOf" srcId="{6DF70C95-CC6E-414C-B660-DC9C2080DAD7}" destId="{F477D823-930F-42E4-BA25-BAD40608120C}" srcOrd="0" destOrd="0" presId="urn:microsoft.com/office/officeart/2005/8/layout/chevron2"/>
    <dgm:cxn modelId="{B3AA78B2-049C-4B84-BFE5-C045645FF7C1}" type="presOf" srcId="{F3F1C9C1-F74B-496B-B9C4-91CE0FFAA713}" destId="{2D51C8AF-4F0A-4674-AFE4-AE215A500271}" srcOrd="0" destOrd="0" presId="urn:microsoft.com/office/officeart/2005/8/layout/chevron2"/>
    <dgm:cxn modelId="{6482B3D8-A704-42B7-82F1-BDB4B56027D6}" type="presOf" srcId="{F7A3187E-6C91-48D7-BF3C-1766D1D7B39E}" destId="{61698469-9035-485C-B794-F7092A6B655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236C7226-DA1E-4AD2-93EA-673F4F78BF12}" type="presOf" srcId="{C0E84500-7565-4539-85F6-128C179D7A8E}" destId="{A8F5E06D-5887-4E96-ACDE-89712037F67B}"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63464F0B-3302-4F1C-903D-83A68BB00DB8}" type="presOf" srcId="{2B8195D2-C940-47F4-A001-8CEB91E3C543}" destId="{DFBB8974-7007-4C1E-B792-EA7B8AED14FD}" srcOrd="0" destOrd="0" presId="urn:microsoft.com/office/officeart/2005/8/layout/chevron2"/>
    <dgm:cxn modelId="{D149C773-C564-4D51-A737-E76D9B1E5A39}" type="presOf" srcId="{08E07987-F2CC-4335-B6CA-E34A21322ABF}" destId="{B22E6E98-59B7-4C95-89E2-E6796C3F88A0}"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7AAA78D4-1321-41C2-8BF9-4D310A19382A}" type="presParOf" srcId="{F477D823-930F-42E4-BA25-BAD40608120C}" destId="{F625968F-46B2-4808-AA79-272000257EC5}" srcOrd="0" destOrd="0" presId="urn:microsoft.com/office/officeart/2005/8/layout/chevron2"/>
    <dgm:cxn modelId="{3470585C-725F-4FDE-B304-EE0488B0440E}" type="presParOf" srcId="{F625968F-46B2-4808-AA79-272000257EC5}" destId="{FD4A532A-E189-418B-954A-F6CAAF8E1791}" srcOrd="0" destOrd="0" presId="urn:microsoft.com/office/officeart/2005/8/layout/chevron2"/>
    <dgm:cxn modelId="{B50A2D44-C19E-498D-B139-D25C7B63985A}" type="presParOf" srcId="{F625968F-46B2-4808-AA79-272000257EC5}" destId="{49552F2D-29E2-490E-A96D-3705F94300C8}" srcOrd="1" destOrd="0" presId="urn:microsoft.com/office/officeart/2005/8/layout/chevron2"/>
    <dgm:cxn modelId="{42141A35-B1AB-4D81-A378-7CE1EF731684}" type="presParOf" srcId="{F477D823-930F-42E4-BA25-BAD40608120C}" destId="{A0D3ADB9-043C-4C38-9012-AF3B1D3EAE1F}" srcOrd="1" destOrd="0" presId="urn:microsoft.com/office/officeart/2005/8/layout/chevron2"/>
    <dgm:cxn modelId="{8AD257C7-12F3-44CF-BED7-29C7958D3853}" type="presParOf" srcId="{F477D823-930F-42E4-BA25-BAD40608120C}" destId="{AAA10B85-A1C6-4A4A-B943-327706F9091E}" srcOrd="2" destOrd="0" presId="urn:microsoft.com/office/officeart/2005/8/layout/chevron2"/>
    <dgm:cxn modelId="{F5D2442E-BC7B-4282-8FA8-478F8C093507}" type="presParOf" srcId="{AAA10B85-A1C6-4A4A-B943-327706F9091E}" destId="{DFBB8974-7007-4C1E-B792-EA7B8AED14FD}" srcOrd="0" destOrd="0" presId="urn:microsoft.com/office/officeart/2005/8/layout/chevron2"/>
    <dgm:cxn modelId="{F618D129-D3BF-407E-83C0-C403DC646395}" type="presParOf" srcId="{AAA10B85-A1C6-4A4A-B943-327706F9091E}" destId="{60115B81-DD72-4053-A292-CF8891DA643C}" srcOrd="1" destOrd="0" presId="urn:microsoft.com/office/officeart/2005/8/layout/chevron2"/>
    <dgm:cxn modelId="{7488DDA9-62DB-495B-88EF-3E9FAA2D8231}" type="presParOf" srcId="{F477D823-930F-42E4-BA25-BAD40608120C}" destId="{FB792811-FF66-4571-BA36-893F96229AAB}" srcOrd="3" destOrd="0" presId="urn:microsoft.com/office/officeart/2005/8/layout/chevron2"/>
    <dgm:cxn modelId="{94BA8359-158B-447A-9228-83290AF56D54}" type="presParOf" srcId="{F477D823-930F-42E4-BA25-BAD40608120C}" destId="{C1D942C8-D654-4E5F-AE9E-F13B14CC868C}" srcOrd="4" destOrd="0" presId="urn:microsoft.com/office/officeart/2005/8/layout/chevron2"/>
    <dgm:cxn modelId="{E25FA17D-5992-4B5B-AA7E-EC0E50676770}" type="presParOf" srcId="{C1D942C8-D654-4E5F-AE9E-F13B14CC868C}" destId="{2D51C8AF-4F0A-4674-AFE4-AE215A500271}" srcOrd="0" destOrd="0" presId="urn:microsoft.com/office/officeart/2005/8/layout/chevron2"/>
    <dgm:cxn modelId="{62DC75A5-B5BB-4D25-A9BA-43FDE5C733A6}" type="presParOf" srcId="{C1D942C8-D654-4E5F-AE9E-F13B14CC868C}" destId="{A8F5E06D-5887-4E96-ACDE-89712037F67B}" srcOrd="1" destOrd="0" presId="urn:microsoft.com/office/officeart/2005/8/layout/chevron2"/>
    <dgm:cxn modelId="{AE73A7B2-972F-4236-AD91-D9D026629F68}" type="presParOf" srcId="{F477D823-930F-42E4-BA25-BAD40608120C}" destId="{73ACCDEB-2C9B-4FC4-809B-8320AC01FD02}" srcOrd="5" destOrd="0" presId="urn:microsoft.com/office/officeart/2005/8/layout/chevron2"/>
    <dgm:cxn modelId="{5D6CD914-8D4A-4442-8701-45E140EE9D48}" type="presParOf" srcId="{F477D823-930F-42E4-BA25-BAD40608120C}" destId="{03EBE5F8-6C4C-45C6-8FC3-39260D1AD589}" srcOrd="6" destOrd="0" presId="urn:microsoft.com/office/officeart/2005/8/layout/chevron2"/>
    <dgm:cxn modelId="{CA534F59-9BDA-428C-9D91-76FB18B42262}" type="presParOf" srcId="{03EBE5F8-6C4C-45C6-8FC3-39260D1AD589}" destId="{B22E6E98-59B7-4C95-89E2-E6796C3F88A0}" srcOrd="0" destOrd="0" presId="urn:microsoft.com/office/officeart/2005/8/layout/chevron2"/>
    <dgm:cxn modelId="{C94DBA5D-30A0-4799-ABE9-CEFBFDC76A74}" type="presParOf" srcId="{03EBE5F8-6C4C-45C6-8FC3-39260D1AD589}" destId="{C5D01A4D-DF2B-459F-BD5B-2354D831EE16}" srcOrd="1" destOrd="0" presId="urn:microsoft.com/office/officeart/2005/8/layout/chevron2"/>
    <dgm:cxn modelId="{035CF0CD-01C2-4D53-8757-B179F725B76D}" type="presParOf" srcId="{F477D823-930F-42E4-BA25-BAD40608120C}" destId="{AB7F19D9-C279-4731-8332-986F02058A38}" srcOrd="7" destOrd="0" presId="urn:microsoft.com/office/officeart/2005/8/layout/chevron2"/>
    <dgm:cxn modelId="{511455B2-9E5D-48DB-89BC-D4A79D2543D3}" type="presParOf" srcId="{F477D823-930F-42E4-BA25-BAD40608120C}" destId="{18674411-7723-48AE-9E65-9265415F79AD}" srcOrd="8" destOrd="0" presId="urn:microsoft.com/office/officeart/2005/8/layout/chevron2"/>
    <dgm:cxn modelId="{C4C867F1-E4AC-44D5-AD0A-4EF39DF5498D}" type="presParOf" srcId="{18674411-7723-48AE-9E65-9265415F79AD}" destId="{61698469-9035-485C-B794-F7092A6B6558}" srcOrd="0" destOrd="0" presId="urn:microsoft.com/office/officeart/2005/8/layout/chevron2"/>
    <dgm:cxn modelId="{206AFCF5-B86E-4DFE-A924-DB20B7312398}" type="presParOf" srcId="{18674411-7723-48AE-9E65-9265415F79AD}" destId="{19AADC4B-EFAF-4D2E-B95D-916358353718}" srcOrd="1" destOrd="0" presId="urn:microsoft.com/office/officeart/2005/8/layout/chevron2"/>
    <dgm:cxn modelId="{66A503BC-A5D5-4B92-9B5A-DA929BEA6A9B}" type="presParOf" srcId="{F477D823-930F-42E4-BA25-BAD40608120C}" destId="{628941EF-CEBD-44C0-8710-11782856000F}" srcOrd="9" destOrd="0" presId="urn:microsoft.com/office/officeart/2005/8/layout/chevron2"/>
    <dgm:cxn modelId="{0EDE185B-B766-4B06-9B8E-5FF09A2B4443}" type="presParOf" srcId="{F477D823-930F-42E4-BA25-BAD40608120C}" destId="{06E54F11-F062-4A7B-989B-18D5A2D271AD}" srcOrd="10" destOrd="0" presId="urn:microsoft.com/office/officeart/2005/8/layout/chevron2"/>
    <dgm:cxn modelId="{F258C59C-21C5-4E25-8917-89678E08DB09}" type="presParOf" srcId="{06E54F11-F062-4A7B-989B-18D5A2D271AD}" destId="{D01DA817-AEB0-440B-80EF-6AA64165322B}" srcOrd="0" destOrd="0" presId="urn:microsoft.com/office/officeart/2005/8/layout/chevron2"/>
    <dgm:cxn modelId="{A08E0297-29FD-49A8-9012-85C8468DAA24}" type="presParOf" srcId="{06E54F11-F062-4A7B-989B-18D5A2D271AD}" destId="{8758A221-E4DB-43EA-8BDA-16ECF880DAD0}" srcOrd="1" destOrd="0" presId="urn:microsoft.com/office/officeart/2005/8/layout/chevron2"/>
    <dgm:cxn modelId="{E5B16AC4-AFF0-4DA5-AE9F-23A5B2CF8B3B}" type="presParOf" srcId="{F477D823-930F-42E4-BA25-BAD40608120C}" destId="{6A84A189-3760-4720-85D7-4EF313BCFF73}" srcOrd="11" destOrd="0" presId="urn:microsoft.com/office/officeart/2005/8/layout/chevron2"/>
    <dgm:cxn modelId="{AC08554A-E56A-4774-A34E-782E59CCCED2}" type="presParOf" srcId="{F477D823-930F-42E4-BA25-BAD40608120C}" destId="{A79D869A-EE15-4B02-B03E-E78EA4CF396B}" srcOrd="12" destOrd="0" presId="urn:microsoft.com/office/officeart/2005/8/layout/chevron2"/>
    <dgm:cxn modelId="{8F6072A1-13E6-4BE9-84D7-A2AA14015A41}" type="presParOf" srcId="{A79D869A-EE15-4B02-B03E-E78EA4CF396B}" destId="{8B74F8D1-E273-4B6D-AFAD-EFBD9A8FE0B6}" srcOrd="0" destOrd="0" presId="urn:microsoft.com/office/officeart/2005/8/layout/chevron2"/>
    <dgm:cxn modelId="{6EE83B08-B50A-4890-AF50-8D50999FCA21}"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5" qsCatId="simple" csTypeId="urn:microsoft.com/office/officeart/2005/8/colors/accent1_2#5"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cxnId="{FE9A4546-A3E2-4B77-A86E-9E502D15338E}" type="parTrans">
      <dgm:prSet/>
      <dgm:spPr/>
      <dgm:t>
        <a:bodyPr/>
        <a:lstStyle/>
        <a:p>
          <a:endParaRPr lang="en-US"/>
        </a:p>
      </dgm:t>
    </dgm:pt>
    <dgm:pt modelId="{DDB31EFB-39A4-4B0A-B2E5-4F26A25093A3}" cxnId="{FE9A4546-A3E2-4B77-A86E-9E502D15338E}" type="sibTrans">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cxnId="{70281C4A-942E-4D6A-9805-3C4C0D558ACC}" type="parTrans">
      <dgm:prSet/>
      <dgm:spPr/>
      <dgm:t>
        <a:bodyPr/>
        <a:lstStyle/>
        <a:p>
          <a:endParaRPr lang="en-US"/>
        </a:p>
      </dgm:t>
    </dgm:pt>
    <dgm:pt modelId="{8B1256D1-8254-47E7-8E04-3CFA07C9ED3B}" cxnId="{70281C4A-942E-4D6A-9805-3C4C0D558ACC}" type="sibTrans">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cxnId="{2C990181-765F-48CE-B4D1-F11D187B2FDB}" type="parTrans">
      <dgm:prSet/>
      <dgm:spPr/>
      <dgm:t>
        <a:bodyPr/>
        <a:lstStyle/>
        <a:p>
          <a:endParaRPr lang="en-US"/>
        </a:p>
      </dgm:t>
    </dgm:pt>
    <dgm:pt modelId="{CC28A13C-DCAD-4530-AA89-A5774CEC1B23}" cxnId="{2C990181-765F-48CE-B4D1-F11D187B2FDB}" type="sibTrans">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cxnId="{E0D583BB-BD8C-4808-A8D3-3255A316991D}" type="parTrans">
      <dgm:prSet/>
      <dgm:spPr/>
      <dgm:t>
        <a:bodyPr/>
        <a:lstStyle/>
        <a:p>
          <a:endParaRPr lang="en-US"/>
        </a:p>
      </dgm:t>
    </dgm:pt>
    <dgm:pt modelId="{ECA1330F-B385-44AF-A9A7-E5E1DDF4B7C7}" cxnId="{E0D583BB-BD8C-4808-A8D3-3255A316991D}"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9BB0E560-B7FE-4FDA-8728-BDC2560F4181}" type="presOf" srcId="{C0E84500-7565-4539-85F6-128C179D7A8E}" destId="{A8F5E06D-5887-4E96-ACDE-89712037F67B}"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0281C4A-942E-4D6A-9805-3C4C0D558ACC}" srcId="{6DF70C95-CC6E-414C-B660-DC9C2080DAD7}" destId="{15A0F44B-03DE-4E99-968C-C6AEB9DEBA4E}" srcOrd="5" destOrd="0" parTransId="{6EC28E37-BCFF-4ABF-8C63-2D90D446AE4C}" sibTransId="{8B1256D1-8254-47E7-8E04-3CFA07C9ED3B}"/>
    <dgm:cxn modelId="{F188FA53-0339-4883-9CEA-6BC92797BE60}" type="presOf" srcId="{7E237883-29D8-46E5-86F4-F197F9B61E12}" destId="{8758A221-E4DB-43EA-8BDA-16ECF880DAD0}" srcOrd="0" destOrd="0" presId="urn:microsoft.com/office/officeart/2005/8/layout/chevron2"/>
    <dgm:cxn modelId="{8D80BC36-BC3B-4385-9E84-B2DA65313395}" type="presOf" srcId="{15A0F44B-03DE-4E99-968C-C6AEB9DEBA4E}" destId="{D01DA817-AEB0-440B-80EF-6AA64165322B}"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3DE658F3-B519-4C87-92D3-2864306D3680}" type="presOf" srcId="{F3F1C9C1-F74B-496B-B9C4-91CE0FFAA713}" destId="{2D51C8AF-4F0A-4674-AFE4-AE215A500271}"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C12526DC-AFCF-4CDD-92F6-A28A44174875}" type="presOf" srcId="{99C38CF4-F8A2-4E82-A42E-3AEF2BAA79F2}" destId="{934E6141-4F70-4B68-A22D-E86542B81605}"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BBC1F746-8B80-48D3-B3BB-6204C988B024}" type="presOf" srcId="{6DF70C95-CC6E-414C-B660-DC9C2080DAD7}" destId="{F477D823-930F-42E4-BA25-BAD40608120C}" srcOrd="0" destOrd="0" presId="urn:microsoft.com/office/officeart/2005/8/layout/chevron2"/>
    <dgm:cxn modelId="{F7A4579F-3FE7-4D16-8C5A-B4183AFFB62D}" type="presOf" srcId="{F7A3187E-6C91-48D7-BF3C-1766D1D7B39E}" destId="{61698469-9035-485C-B794-F7092A6B6558}" srcOrd="0" destOrd="0" presId="urn:microsoft.com/office/officeart/2005/8/layout/chevron2"/>
    <dgm:cxn modelId="{2D658594-6533-42E9-86C1-3CCFFB100C52}" type="presOf" srcId="{1AFB55F0-F4F3-4395-AEA4-3D560C40EACE}" destId="{C5D01A4D-DF2B-459F-BD5B-2354D831EE16}" srcOrd="0" destOrd="0" presId="urn:microsoft.com/office/officeart/2005/8/layout/chevron2"/>
    <dgm:cxn modelId="{5F535314-806E-4896-9819-CD5CCE934915}" type="presOf" srcId="{99BDBD9B-8AC6-48A5-AB9D-16887C8C9672}" destId="{FD4A532A-E189-418B-954A-F6CAAF8E1791}" srcOrd="0" destOrd="0" presId="urn:microsoft.com/office/officeart/2005/8/layout/chevron2"/>
    <dgm:cxn modelId="{564E4DF7-49A0-46B8-B720-B23FFD2B8402}" type="presOf" srcId="{2B8195D2-C940-47F4-A001-8CEB91E3C543}" destId="{DFBB8974-7007-4C1E-B792-EA7B8AED14FD}"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9618276B-F0DC-4134-99C7-F6D867E52EB2}" type="presOf" srcId="{69D22E6E-FC14-42E8-8D4D-91FC06328BF3}" destId="{8B74F8D1-E273-4B6D-AFAD-EFBD9A8FE0B6}" srcOrd="0" destOrd="0" presId="urn:microsoft.com/office/officeart/2005/8/layout/chevron2"/>
    <dgm:cxn modelId="{32BF6C66-4B23-4133-AABF-4742411FE451}" type="presOf" srcId="{A5F344E0-B890-4010-A915-60BD52F4A739}" destId="{60115B81-DD72-4053-A292-CF8891DA643C}"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F56CE51D-DBAE-4364-B2F8-4DE0361298FD}" type="presOf" srcId="{77A42E1D-D4ED-4BA4-964B-3855B3627F73}" destId="{49552F2D-29E2-490E-A96D-3705F94300C8}" srcOrd="0" destOrd="0" presId="urn:microsoft.com/office/officeart/2005/8/layout/chevron2"/>
    <dgm:cxn modelId="{2C990181-765F-48CE-B4D1-F11D187B2FDB}" srcId="{F7A3187E-6C91-48D7-BF3C-1766D1D7B39E}" destId="{F94A7244-2AAD-4021-919D-46BAB9FED522}" srcOrd="0" destOrd="0" parTransId="{E40319A3-CE8A-468F-98D1-88AD2C96CD4E}" sibTransId="{CC28A13C-DCAD-4530-AA89-A5774CEC1B23}"/>
    <dgm:cxn modelId="{095EEE21-B71F-429B-92CD-1EF5D8AE6084}" type="presOf" srcId="{08E07987-F2CC-4335-B6CA-E34A21322ABF}" destId="{B22E6E98-59B7-4C95-89E2-E6796C3F88A0}" srcOrd="0" destOrd="0" presId="urn:microsoft.com/office/officeart/2005/8/layout/chevron2"/>
    <dgm:cxn modelId="{732F8330-F857-4122-8F4A-D69DD611EA9E}" type="presOf" srcId="{F94A7244-2AAD-4021-919D-46BAB9FED522}" destId="{19AADC4B-EFAF-4D2E-B95D-91635835371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4AB6E466-2560-401A-8CB4-0061DCF70EFC}" type="presParOf" srcId="{F477D823-930F-42E4-BA25-BAD40608120C}" destId="{F625968F-46B2-4808-AA79-272000257EC5}" srcOrd="0" destOrd="0" presId="urn:microsoft.com/office/officeart/2005/8/layout/chevron2"/>
    <dgm:cxn modelId="{C5A1C8AE-AEBA-4153-85BE-4F19904BAF97}" type="presParOf" srcId="{F625968F-46B2-4808-AA79-272000257EC5}" destId="{FD4A532A-E189-418B-954A-F6CAAF8E1791}" srcOrd="0" destOrd="0" presId="urn:microsoft.com/office/officeart/2005/8/layout/chevron2"/>
    <dgm:cxn modelId="{D641AA9F-4716-47EA-949F-90FD0655D65B}" type="presParOf" srcId="{F625968F-46B2-4808-AA79-272000257EC5}" destId="{49552F2D-29E2-490E-A96D-3705F94300C8}" srcOrd="1" destOrd="0" presId="urn:microsoft.com/office/officeart/2005/8/layout/chevron2"/>
    <dgm:cxn modelId="{877D5ACF-B742-445E-B28A-FF693E413BE7}" type="presParOf" srcId="{F477D823-930F-42E4-BA25-BAD40608120C}" destId="{A0D3ADB9-043C-4C38-9012-AF3B1D3EAE1F}" srcOrd="1" destOrd="0" presId="urn:microsoft.com/office/officeart/2005/8/layout/chevron2"/>
    <dgm:cxn modelId="{6B153023-DFF3-4A17-9858-E859144D1C87}" type="presParOf" srcId="{F477D823-930F-42E4-BA25-BAD40608120C}" destId="{AAA10B85-A1C6-4A4A-B943-327706F9091E}" srcOrd="2" destOrd="0" presId="urn:microsoft.com/office/officeart/2005/8/layout/chevron2"/>
    <dgm:cxn modelId="{C7255473-15CA-435B-B5CA-074AE6320A5E}" type="presParOf" srcId="{AAA10B85-A1C6-4A4A-B943-327706F9091E}" destId="{DFBB8974-7007-4C1E-B792-EA7B8AED14FD}" srcOrd="0" destOrd="0" presId="urn:microsoft.com/office/officeart/2005/8/layout/chevron2"/>
    <dgm:cxn modelId="{C487C035-D2BE-44BF-9AC1-D2AF91279F94}" type="presParOf" srcId="{AAA10B85-A1C6-4A4A-B943-327706F9091E}" destId="{60115B81-DD72-4053-A292-CF8891DA643C}" srcOrd="1" destOrd="0" presId="urn:microsoft.com/office/officeart/2005/8/layout/chevron2"/>
    <dgm:cxn modelId="{936DD77C-1C1E-4877-B993-4393B8D5DBA5}" type="presParOf" srcId="{F477D823-930F-42E4-BA25-BAD40608120C}" destId="{FB792811-FF66-4571-BA36-893F96229AAB}" srcOrd="3" destOrd="0" presId="urn:microsoft.com/office/officeart/2005/8/layout/chevron2"/>
    <dgm:cxn modelId="{FD675688-C028-4698-8000-D8CE4709644A}" type="presParOf" srcId="{F477D823-930F-42E4-BA25-BAD40608120C}" destId="{C1D942C8-D654-4E5F-AE9E-F13B14CC868C}" srcOrd="4" destOrd="0" presId="urn:microsoft.com/office/officeart/2005/8/layout/chevron2"/>
    <dgm:cxn modelId="{60A9A0D7-16A8-4100-AF92-CA35B8F5C41D}" type="presParOf" srcId="{C1D942C8-D654-4E5F-AE9E-F13B14CC868C}" destId="{2D51C8AF-4F0A-4674-AFE4-AE215A500271}" srcOrd="0" destOrd="0" presId="urn:microsoft.com/office/officeart/2005/8/layout/chevron2"/>
    <dgm:cxn modelId="{F410C0AF-8D16-40BC-82DD-1649698699CD}" type="presParOf" srcId="{C1D942C8-D654-4E5F-AE9E-F13B14CC868C}" destId="{A8F5E06D-5887-4E96-ACDE-89712037F67B}" srcOrd="1" destOrd="0" presId="urn:microsoft.com/office/officeart/2005/8/layout/chevron2"/>
    <dgm:cxn modelId="{0E699A40-549D-476E-BEEE-F09ED1362834}" type="presParOf" srcId="{F477D823-930F-42E4-BA25-BAD40608120C}" destId="{73ACCDEB-2C9B-4FC4-809B-8320AC01FD02}" srcOrd="5" destOrd="0" presId="urn:microsoft.com/office/officeart/2005/8/layout/chevron2"/>
    <dgm:cxn modelId="{680C6BD7-C36C-4BDD-B982-B079EC019A15}" type="presParOf" srcId="{F477D823-930F-42E4-BA25-BAD40608120C}" destId="{03EBE5F8-6C4C-45C6-8FC3-39260D1AD589}" srcOrd="6" destOrd="0" presId="urn:microsoft.com/office/officeart/2005/8/layout/chevron2"/>
    <dgm:cxn modelId="{B79A2FC0-09A7-4EFD-B05F-9AF97BAF982E}" type="presParOf" srcId="{03EBE5F8-6C4C-45C6-8FC3-39260D1AD589}" destId="{B22E6E98-59B7-4C95-89E2-E6796C3F88A0}" srcOrd="0" destOrd="0" presId="urn:microsoft.com/office/officeart/2005/8/layout/chevron2"/>
    <dgm:cxn modelId="{1E931E94-3385-4520-9270-9AD4B58BFF13}" type="presParOf" srcId="{03EBE5F8-6C4C-45C6-8FC3-39260D1AD589}" destId="{C5D01A4D-DF2B-459F-BD5B-2354D831EE16}" srcOrd="1" destOrd="0" presId="urn:microsoft.com/office/officeart/2005/8/layout/chevron2"/>
    <dgm:cxn modelId="{F4A74B22-5DF0-422B-A78D-1151B2CFA5E2}" type="presParOf" srcId="{F477D823-930F-42E4-BA25-BAD40608120C}" destId="{AB7F19D9-C279-4731-8332-986F02058A38}" srcOrd="7" destOrd="0" presId="urn:microsoft.com/office/officeart/2005/8/layout/chevron2"/>
    <dgm:cxn modelId="{85E29FBD-4FF9-49E0-A3B3-223A0A7875B4}" type="presParOf" srcId="{F477D823-930F-42E4-BA25-BAD40608120C}" destId="{18674411-7723-48AE-9E65-9265415F79AD}" srcOrd="8" destOrd="0" presId="urn:microsoft.com/office/officeart/2005/8/layout/chevron2"/>
    <dgm:cxn modelId="{2FB9E4C4-10FA-4454-9F75-9B56A67AA00E}" type="presParOf" srcId="{18674411-7723-48AE-9E65-9265415F79AD}" destId="{61698469-9035-485C-B794-F7092A6B6558}" srcOrd="0" destOrd="0" presId="urn:microsoft.com/office/officeart/2005/8/layout/chevron2"/>
    <dgm:cxn modelId="{61056444-D10E-4728-8986-691C366EF8ED}" type="presParOf" srcId="{18674411-7723-48AE-9E65-9265415F79AD}" destId="{19AADC4B-EFAF-4D2E-B95D-916358353718}" srcOrd="1" destOrd="0" presId="urn:microsoft.com/office/officeart/2005/8/layout/chevron2"/>
    <dgm:cxn modelId="{7BF0A520-FC64-4090-A845-DBF66F49192F}" type="presParOf" srcId="{F477D823-930F-42E4-BA25-BAD40608120C}" destId="{628941EF-CEBD-44C0-8710-11782856000F}" srcOrd="9" destOrd="0" presId="urn:microsoft.com/office/officeart/2005/8/layout/chevron2"/>
    <dgm:cxn modelId="{20F688CC-5CA7-4F01-BD14-211F77F64551}" type="presParOf" srcId="{F477D823-930F-42E4-BA25-BAD40608120C}" destId="{06E54F11-F062-4A7B-989B-18D5A2D271AD}" srcOrd="10" destOrd="0" presId="urn:microsoft.com/office/officeart/2005/8/layout/chevron2"/>
    <dgm:cxn modelId="{591E36C1-5380-4155-89FE-E75931D3E0C3}" type="presParOf" srcId="{06E54F11-F062-4A7B-989B-18D5A2D271AD}" destId="{D01DA817-AEB0-440B-80EF-6AA64165322B}" srcOrd="0" destOrd="0" presId="urn:microsoft.com/office/officeart/2005/8/layout/chevron2"/>
    <dgm:cxn modelId="{83E57E71-2DA5-4B1A-B1AE-F8C5F4A95991}" type="presParOf" srcId="{06E54F11-F062-4A7B-989B-18D5A2D271AD}" destId="{8758A221-E4DB-43EA-8BDA-16ECF880DAD0}" srcOrd="1" destOrd="0" presId="urn:microsoft.com/office/officeart/2005/8/layout/chevron2"/>
    <dgm:cxn modelId="{B3F2ABB3-9B02-4FEB-8CB6-4FAEF5E4CBC3}" type="presParOf" srcId="{F477D823-930F-42E4-BA25-BAD40608120C}" destId="{6A84A189-3760-4720-85D7-4EF313BCFF73}" srcOrd="11" destOrd="0" presId="urn:microsoft.com/office/officeart/2005/8/layout/chevron2"/>
    <dgm:cxn modelId="{E2ABDE03-B19D-491F-937E-AF50186283E6}" type="presParOf" srcId="{F477D823-930F-42E4-BA25-BAD40608120C}" destId="{A79D869A-EE15-4B02-B03E-E78EA4CF396B}" srcOrd="12" destOrd="0" presId="urn:microsoft.com/office/officeart/2005/8/layout/chevron2"/>
    <dgm:cxn modelId="{84AB1C86-69F0-4B7F-BB52-31B1B0FBB21A}" type="presParOf" srcId="{A79D869A-EE15-4B02-B03E-E78EA4CF396B}" destId="{8B74F8D1-E273-4B6D-AFAD-EFBD9A8FE0B6}" srcOrd="0" destOrd="0" presId="urn:microsoft.com/office/officeart/2005/8/layout/chevron2"/>
    <dgm:cxn modelId="{1E26C5AD-3AD7-4982-B991-2C8D05826572}"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6" qsCatId="simple" csTypeId="urn:microsoft.com/office/officeart/2005/8/colors/accent1_2#6"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cxnId="{FE9A4546-A3E2-4B77-A86E-9E502D15338E}" type="parTrans">
      <dgm:prSet/>
      <dgm:spPr/>
      <dgm:t>
        <a:bodyPr/>
        <a:lstStyle/>
        <a:p>
          <a:endParaRPr lang="en-US"/>
        </a:p>
      </dgm:t>
    </dgm:pt>
    <dgm:pt modelId="{DDB31EFB-39A4-4B0A-B2E5-4F26A25093A3}" cxnId="{FE9A4546-A3E2-4B77-A86E-9E502D15338E}" type="sibTrans">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cxnId="{70281C4A-942E-4D6A-9805-3C4C0D558ACC}" type="parTrans">
      <dgm:prSet/>
      <dgm:spPr/>
      <dgm:t>
        <a:bodyPr/>
        <a:lstStyle/>
        <a:p>
          <a:endParaRPr lang="en-US"/>
        </a:p>
      </dgm:t>
    </dgm:pt>
    <dgm:pt modelId="{8B1256D1-8254-47E7-8E04-3CFA07C9ED3B}" cxnId="{70281C4A-942E-4D6A-9805-3C4C0D558ACC}" type="sibTrans">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cxnId="{2C990181-765F-48CE-B4D1-F11D187B2FDB}" type="parTrans">
      <dgm:prSet/>
      <dgm:spPr/>
      <dgm:t>
        <a:bodyPr/>
        <a:lstStyle/>
        <a:p>
          <a:endParaRPr lang="en-US"/>
        </a:p>
      </dgm:t>
    </dgm:pt>
    <dgm:pt modelId="{CC28A13C-DCAD-4530-AA89-A5774CEC1B23}" cxnId="{2C990181-765F-48CE-B4D1-F11D187B2FDB}" type="sibTrans">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cxnId="{E0D583BB-BD8C-4808-A8D3-3255A316991D}" type="parTrans">
      <dgm:prSet/>
      <dgm:spPr/>
      <dgm:t>
        <a:bodyPr/>
        <a:lstStyle/>
        <a:p>
          <a:endParaRPr lang="en-US"/>
        </a:p>
      </dgm:t>
    </dgm:pt>
    <dgm:pt modelId="{ECA1330F-B385-44AF-A9A7-E5E1DDF4B7C7}" cxnId="{E0D583BB-BD8C-4808-A8D3-3255A316991D}"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80925277-7A57-4D2B-A13C-5E3AE5206A07}" type="presOf" srcId="{A5F344E0-B890-4010-A915-60BD52F4A739}" destId="{60115B81-DD72-4053-A292-CF8891DA643C}" srcOrd="0" destOrd="0" presId="urn:microsoft.com/office/officeart/2005/8/layout/chevron2"/>
    <dgm:cxn modelId="{2F7DFF8C-3A13-49BF-BA3A-EE9A3E8BBAD2}" type="presOf" srcId="{F7A3187E-6C91-48D7-BF3C-1766D1D7B39E}" destId="{61698469-9035-485C-B794-F7092A6B6558}"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B3C95541-4D39-4AE2-9ED3-9379CAF4164E}" type="presOf" srcId="{F3F1C9C1-F74B-496B-B9C4-91CE0FFAA713}" destId="{2D51C8AF-4F0A-4674-AFE4-AE215A500271}" srcOrd="0" destOrd="0" presId="urn:microsoft.com/office/officeart/2005/8/layout/chevron2"/>
    <dgm:cxn modelId="{1131833D-DDF5-4879-A929-CA5C756B31BC}" type="presOf" srcId="{08E07987-F2CC-4335-B6CA-E34A21322ABF}" destId="{B22E6E98-59B7-4C95-89E2-E6796C3F88A0}"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6DDEF0AC-D2B4-4BD1-A11B-1CFCD3CD5F38}" type="presOf" srcId="{15A0F44B-03DE-4E99-968C-C6AEB9DEBA4E}" destId="{D01DA817-AEB0-440B-80EF-6AA64165322B}"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FBD02BA9-5376-45F8-97EA-E2E607B60650}" type="presOf" srcId="{7E237883-29D8-46E5-86F4-F197F9B61E12}" destId="{8758A221-E4DB-43EA-8BDA-16ECF880DAD0}"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CA20695F-D8B1-47D5-A18F-5D0022031489}" type="presOf" srcId="{F94A7244-2AAD-4021-919D-46BAB9FED522}" destId="{19AADC4B-EFAF-4D2E-B95D-916358353718}"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DF7AE8B6-9233-4A6B-B8C9-C90B0EDAF1E3}" type="presOf" srcId="{1AFB55F0-F4F3-4395-AEA4-3D560C40EACE}" destId="{C5D01A4D-DF2B-459F-BD5B-2354D831EE16}"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08691658-54AA-4A91-A272-5607EAAB83FA}" type="presOf" srcId="{69D22E6E-FC14-42E8-8D4D-91FC06328BF3}" destId="{8B74F8D1-E273-4B6D-AFAD-EFBD9A8FE0B6}" srcOrd="0" destOrd="0" presId="urn:microsoft.com/office/officeart/2005/8/layout/chevron2"/>
    <dgm:cxn modelId="{715E0E82-77B8-452C-A353-188A13E66601}" type="presOf" srcId="{C0E84500-7565-4539-85F6-128C179D7A8E}" destId="{A8F5E06D-5887-4E96-ACDE-89712037F67B}" srcOrd="0" destOrd="0" presId="urn:microsoft.com/office/officeart/2005/8/layout/chevron2"/>
    <dgm:cxn modelId="{01326D2E-C55F-4933-B242-731078683526}" type="presOf" srcId="{6DF70C95-CC6E-414C-B660-DC9C2080DAD7}" destId="{F477D823-930F-42E4-BA25-BAD40608120C}" srcOrd="0" destOrd="0" presId="urn:microsoft.com/office/officeart/2005/8/layout/chevron2"/>
    <dgm:cxn modelId="{0FBB6ECB-4DC8-49E3-8A2A-D238F80C1D22}" type="presOf" srcId="{99BDBD9B-8AC6-48A5-AB9D-16887C8C9672}" destId="{FD4A532A-E189-418B-954A-F6CAAF8E1791}" srcOrd="0" destOrd="0" presId="urn:microsoft.com/office/officeart/2005/8/layout/chevron2"/>
    <dgm:cxn modelId="{BD13FFD7-2D03-4BE5-A70C-C9019E4F4EE0}"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63972977-8161-4D5C-867F-AF51F793E420}" type="presOf" srcId="{2B8195D2-C940-47F4-A001-8CEB91E3C543}" destId="{DFBB8974-7007-4C1E-B792-EA7B8AED14FD}"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FC11763D-9B95-44B8-B121-B4686B3488F6}" type="presOf" srcId="{99C38CF4-F8A2-4E82-A42E-3AEF2BAA79F2}" destId="{934E6141-4F70-4B68-A22D-E86542B81605}"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593575CA-DA3E-4BFB-9C16-591D3353FDB4}" type="presParOf" srcId="{F477D823-930F-42E4-BA25-BAD40608120C}" destId="{F625968F-46B2-4808-AA79-272000257EC5}" srcOrd="0" destOrd="0" presId="urn:microsoft.com/office/officeart/2005/8/layout/chevron2"/>
    <dgm:cxn modelId="{C68F1B37-C7F6-4A1B-94DC-AAE6B73F1B72}" type="presParOf" srcId="{F625968F-46B2-4808-AA79-272000257EC5}" destId="{FD4A532A-E189-418B-954A-F6CAAF8E1791}" srcOrd="0" destOrd="0" presId="urn:microsoft.com/office/officeart/2005/8/layout/chevron2"/>
    <dgm:cxn modelId="{F3403C1A-EEF2-4296-B68A-E524CA684CFD}" type="presParOf" srcId="{F625968F-46B2-4808-AA79-272000257EC5}" destId="{49552F2D-29E2-490E-A96D-3705F94300C8}" srcOrd="1" destOrd="0" presId="urn:microsoft.com/office/officeart/2005/8/layout/chevron2"/>
    <dgm:cxn modelId="{2291A40F-C3F4-49EA-A65F-E2EAC928501C}" type="presParOf" srcId="{F477D823-930F-42E4-BA25-BAD40608120C}" destId="{A0D3ADB9-043C-4C38-9012-AF3B1D3EAE1F}" srcOrd="1" destOrd="0" presId="urn:microsoft.com/office/officeart/2005/8/layout/chevron2"/>
    <dgm:cxn modelId="{60B84DF3-099B-4C7C-A914-45FD7DBC3E0E}" type="presParOf" srcId="{F477D823-930F-42E4-BA25-BAD40608120C}" destId="{AAA10B85-A1C6-4A4A-B943-327706F9091E}" srcOrd="2" destOrd="0" presId="urn:microsoft.com/office/officeart/2005/8/layout/chevron2"/>
    <dgm:cxn modelId="{7CE9FC69-D121-41D3-80BC-32549727F813}" type="presParOf" srcId="{AAA10B85-A1C6-4A4A-B943-327706F9091E}" destId="{DFBB8974-7007-4C1E-B792-EA7B8AED14FD}" srcOrd="0" destOrd="0" presId="urn:microsoft.com/office/officeart/2005/8/layout/chevron2"/>
    <dgm:cxn modelId="{C3DB50D7-5205-4E21-85FC-5CB17B9D3033}" type="presParOf" srcId="{AAA10B85-A1C6-4A4A-B943-327706F9091E}" destId="{60115B81-DD72-4053-A292-CF8891DA643C}" srcOrd="1" destOrd="0" presId="urn:microsoft.com/office/officeart/2005/8/layout/chevron2"/>
    <dgm:cxn modelId="{3D06CDEE-BC0F-4033-82AF-A651E7D2B578}" type="presParOf" srcId="{F477D823-930F-42E4-BA25-BAD40608120C}" destId="{FB792811-FF66-4571-BA36-893F96229AAB}" srcOrd="3" destOrd="0" presId="urn:microsoft.com/office/officeart/2005/8/layout/chevron2"/>
    <dgm:cxn modelId="{55E6F187-6E55-435D-BDB2-BD14E504B977}" type="presParOf" srcId="{F477D823-930F-42E4-BA25-BAD40608120C}" destId="{C1D942C8-D654-4E5F-AE9E-F13B14CC868C}" srcOrd="4" destOrd="0" presId="urn:microsoft.com/office/officeart/2005/8/layout/chevron2"/>
    <dgm:cxn modelId="{CC9FDE41-06DF-482B-A1CD-5744FC24D2A7}" type="presParOf" srcId="{C1D942C8-D654-4E5F-AE9E-F13B14CC868C}" destId="{2D51C8AF-4F0A-4674-AFE4-AE215A500271}" srcOrd="0" destOrd="0" presId="urn:microsoft.com/office/officeart/2005/8/layout/chevron2"/>
    <dgm:cxn modelId="{7D943874-D37E-4829-862E-D09C52AD9BF7}" type="presParOf" srcId="{C1D942C8-D654-4E5F-AE9E-F13B14CC868C}" destId="{A8F5E06D-5887-4E96-ACDE-89712037F67B}" srcOrd="1" destOrd="0" presId="urn:microsoft.com/office/officeart/2005/8/layout/chevron2"/>
    <dgm:cxn modelId="{2515F1D2-5C6C-45AE-B748-6ED11A6BADD5}" type="presParOf" srcId="{F477D823-930F-42E4-BA25-BAD40608120C}" destId="{73ACCDEB-2C9B-4FC4-809B-8320AC01FD02}" srcOrd="5" destOrd="0" presId="urn:microsoft.com/office/officeart/2005/8/layout/chevron2"/>
    <dgm:cxn modelId="{7E8E4382-0EA2-46B3-93D2-3176ADEEF47C}" type="presParOf" srcId="{F477D823-930F-42E4-BA25-BAD40608120C}" destId="{03EBE5F8-6C4C-45C6-8FC3-39260D1AD589}" srcOrd="6" destOrd="0" presId="urn:microsoft.com/office/officeart/2005/8/layout/chevron2"/>
    <dgm:cxn modelId="{B6423264-832C-48CF-BB93-4AD9A6369285}" type="presParOf" srcId="{03EBE5F8-6C4C-45C6-8FC3-39260D1AD589}" destId="{B22E6E98-59B7-4C95-89E2-E6796C3F88A0}" srcOrd="0" destOrd="0" presId="urn:microsoft.com/office/officeart/2005/8/layout/chevron2"/>
    <dgm:cxn modelId="{4E33D5C4-0C9B-471D-BB81-8BFE126ECD22}" type="presParOf" srcId="{03EBE5F8-6C4C-45C6-8FC3-39260D1AD589}" destId="{C5D01A4D-DF2B-459F-BD5B-2354D831EE16}" srcOrd="1" destOrd="0" presId="urn:microsoft.com/office/officeart/2005/8/layout/chevron2"/>
    <dgm:cxn modelId="{0AE0894A-AFF7-481D-AF29-5EC1B44757C6}" type="presParOf" srcId="{F477D823-930F-42E4-BA25-BAD40608120C}" destId="{AB7F19D9-C279-4731-8332-986F02058A38}" srcOrd="7" destOrd="0" presId="urn:microsoft.com/office/officeart/2005/8/layout/chevron2"/>
    <dgm:cxn modelId="{798EA95B-F248-402B-AEC8-40B6E109FC42}" type="presParOf" srcId="{F477D823-930F-42E4-BA25-BAD40608120C}" destId="{18674411-7723-48AE-9E65-9265415F79AD}" srcOrd="8" destOrd="0" presId="urn:microsoft.com/office/officeart/2005/8/layout/chevron2"/>
    <dgm:cxn modelId="{8D436F96-FF8B-420A-8500-E5654ED61E3B}" type="presParOf" srcId="{18674411-7723-48AE-9E65-9265415F79AD}" destId="{61698469-9035-485C-B794-F7092A6B6558}" srcOrd="0" destOrd="0" presId="urn:microsoft.com/office/officeart/2005/8/layout/chevron2"/>
    <dgm:cxn modelId="{57D1C7E6-44F4-4DCB-840D-C5E885BBA233}" type="presParOf" srcId="{18674411-7723-48AE-9E65-9265415F79AD}" destId="{19AADC4B-EFAF-4D2E-B95D-916358353718}" srcOrd="1" destOrd="0" presId="urn:microsoft.com/office/officeart/2005/8/layout/chevron2"/>
    <dgm:cxn modelId="{54ADD18D-0795-43DA-B7F2-B88B2FB22E42}" type="presParOf" srcId="{F477D823-930F-42E4-BA25-BAD40608120C}" destId="{628941EF-CEBD-44C0-8710-11782856000F}" srcOrd="9" destOrd="0" presId="urn:microsoft.com/office/officeart/2005/8/layout/chevron2"/>
    <dgm:cxn modelId="{8ADDB437-B7E5-4220-8E77-8C547CE36D5F}" type="presParOf" srcId="{F477D823-930F-42E4-BA25-BAD40608120C}" destId="{06E54F11-F062-4A7B-989B-18D5A2D271AD}" srcOrd="10" destOrd="0" presId="urn:microsoft.com/office/officeart/2005/8/layout/chevron2"/>
    <dgm:cxn modelId="{9610D711-049B-46D0-9BCF-736C8AF3C2AB}" type="presParOf" srcId="{06E54F11-F062-4A7B-989B-18D5A2D271AD}" destId="{D01DA817-AEB0-440B-80EF-6AA64165322B}" srcOrd="0" destOrd="0" presId="urn:microsoft.com/office/officeart/2005/8/layout/chevron2"/>
    <dgm:cxn modelId="{9366A386-3221-4E4D-A691-580E86C37FDA}" type="presParOf" srcId="{06E54F11-F062-4A7B-989B-18D5A2D271AD}" destId="{8758A221-E4DB-43EA-8BDA-16ECF880DAD0}" srcOrd="1" destOrd="0" presId="urn:microsoft.com/office/officeart/2005/8/layout/chevron2"/>
    <dgm:cxn modelId="{6DC4CC93-F177-4C22-A6C0-6128F4B63E1E}" type="presParOf" srcId="{F477D823-930F-42E4-BA25-BAD40608120C}" destId="{6A84A189-3760-4720-85D7-4EF313BCFF73}" srcOrd="11" destOrd="0" presId="urn:microsoft.com/office/officeart/2005/8/layout/chevron2"/>
    <dgm:cxn modelId="{DD477D4E-E36A-40EA-9E2E-A8D994988B77}" type="presParOf" srcId="{F477D823-930F-42E4-BA25-BAD40608120C}" destId="{A79D869A-EE15-4B02-B03E-E78EA4CF396B}" srcOrd="12" destOrd="0" presId="urn:microsoft.com/office/officeart/2005/8/layout/chevron2"/>
    <dgm:cxn modelId="{8679354D-BEBB-4F68-85E3-93A21632C06F}" type="presParOf" srcId="{A79D869A-EE15-4B02-B03E-E78EA4CF396B}" destId="{8B74F8D1-E273-4B6D-AFAD-EFBD9A8FE0B6}" srcOrd="0" destOrd="0" presId="urn:microsoft.com/office/officeart/2005/8/layout/chevron2"/>
    <dgm:cxn modelId="{BE369251-9E5C-49AE-B2DE-89E2F0F304D3}"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7" qsCatId="simple" csTypeId="urn:microsoft.com/office/officeart/2005/8/colors/accent1_2#7"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cxnId="{FE9A4546-A3E2-4B77-A86E-9E502D15338E}" type="parTrans">
      <dgm:prSet/>
      <dgm:spPr/>
      <dgm:t>
        <a:bodyPr/>
        <a:lstStyle/>
        <a:p>
          <a:endParaRPr lang="en-US"/>
        </a:p>
      </dgm:t>
    </dgm:pt>
    <dgm:pt modelId="{DDB31EFB-39A4-4B0A-B2E5-4F26A25093A3}" cxnId="{FE9A4546-A3E2-4B77-A86E-9E502D15338E}" type="sibTrans">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cxnId="{70281C4A-942E-4D6A-9805-3C4C0D558ACC}" type="parTrans">
      <dgm:prSet/>
      <dgm:spPr/>
      <dgm:t>
        <a:bodyPr/>
        <a:lstStyle/>
        <a:p>
          <a:endParaRPr lang="en-US"/>
        </a:p>
      </dgm:t>
    </dgm:pt>
    <dgm:pt modelId="{8B1256D1-8254-47E7-8E04-3CFA07C9ED3B}" cxnId="{70281C4A-942E-4D6A-9805-3C4C0D558ACC}" type="sibTrans">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cxnId="{2C990181-765F-48CE-B4D1-F11D187B2FDB}" type="parTrans">
      <dgm:prSet/>
      <dgm:spPr/>
      <dgm:t>
        <a:bodyPr/>
        <a:lstStyle/>
        <a:p>
          <a:endParaRPr lang="en-US"/>
        </a:p>
      </dgm:t>
    </dgm:pt>
    <dgm:pt modelId="{CC28A13C-DCAD-4530-AA89-A5774CEC1B23}" cxnId="{2C990181-765F-48CE-B4D1-F11D187B2FDB}" type="sibTrans">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cxnId="{E0D583BB-BD8C-4808-A8D3-3255A316991D}" type="parTrans">
      <dgm:prSet/>
      <dgm:spPr/>
      <dgm:t>
        <a:bodyPr/>
        <a:lstStyle/>
        <a:p>
          <a:endParaRPr lang="en-US"/>
        </a:p>
      </dgm:t>
    </dgm:pt>
    <dgm:pt modelId="{ECA1330F-B385-44AF-A9A7-E5E1DDF4B7C7}" cxnId="{E0D583BB-BD8C-4808-A8D3-3255A316991D}"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59895C83-F912-4C36-B203-B21F763164DF}" type="presOf" srcId="{1AFB55F0-F4F3-4395-AEA4-3D560C40EACE}" destId="{C5D01A4D-DF2B-459F-BD5B-2354D831EE16}"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189180CC-3D4D-48F0-9275-03269452E326}" type="presOf" srcId="{A5F344E0-B890-4010-A915-60BD52F4A739}" destId="{60115B81-DD72-4053-A292-CF8891DA643C}" srcOrd="0" destOrd="0" presId="urn:microsoft.com/office/officeart/2005/8/layout/chevron2"/>
    <dgm:cxn modelId="{685B055C-2C8B-47D1-9697-6B3B27DD757C}" type="presOf" srcId="{6DF70C95-CC6E-414C-B660-DC9C2080DAD7}" destId="{F477D823-930F-42E4-BA25-BAD40608120C}" srcOrd="0" destOrd="0" presId="urn:microsoft.com/office/officeart/2005/8/layout/chevron2"/>
    <dgm:cxn modelId="{8D70A55C-2BB3-4A4C-AC7D-37F77D96149B}" type="presOf" srcId="{99BDBD9B-8AC6-48A5-AB9D-16887C8C9672}" destId="{FD4A532A-E189-418B-954A-F6CAAF8E1791}" srcOrd="0" destOrd="0" presId="urn:microsoft.com/office/officeart/2005/8/layout/chevron2"/>
    <dgm:cxn modelId="{9F854A3B-3597-4E65-9ACB-BCE6A53D5643}" type="presOf" srcId="{F3F1C9C1-F74B-496B-B9C4-91CE0FFAA713}" destId="{2D51C8AF-4F0A-4674-AFE4-AE215A500271}" srcOrd="0" destOrd="0" presId="urn:microsoft.com/office/officeart/2005/8/layout/chevron2"/>
    <dgm:cxn modelId="{DBADA473-1C0F-4D29-A4C1-197E3BAB9097}" type="presOf" srcId="{99C38CF4-F8A2-4E82-A42E-3AEF2BAA79F2}" destId="{934E6141-4F70-4B68-A22D-E86542B81605}"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1ADFA4A5-5C29-4317-8F89-A66A2743A23B}" type="presOf" srcId="{69D22E6E-FC14-42E8-8D4D-91FC06328BF3}" destId="{8B74F8D1-E273-4B6D-AFAD-EFBD9A8FE0B6}" srcOrd="0" destOrd="0" presId="urn:microsoft.com/office/officeart/2005/8/layout/chevron2"/>
    <dgm:cxn modelId="{2FA3DA48-CA87-4C74-8BA5-26B765D901CF}" type="presOf" srcId="{15A0F44B-03DE-4E99-968C-C6AEB9DEBA4E}" destId="{D01DA817-AEB0-440B-80EF-6AA64165322B}"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D9C27B27-0FAF-41CF-A77C-3ACFFD0AFE02}" type="presOf" srcId="{F94A7244-2AAD-4021-919D-46BAB9FED522}" destId="{19AADC4B-EFAF-4D2E-B95D-916358353718}" srcOrd="0" destOrd="0" presId="urn:microsoft.com/office/officeart/2005/8/layout/chevron2"/>
    <dgm:cxn modelId="{CD649CEF-101B-43E4-B720-19B52D0E5BAF}" type="presOf" srcId="{08E07987-F2CC-4335-B6CA-E34A21322ABF}" destId="{B22E6E98-59B7-4C95-89E2-E6796C3F88A0}" srcOrd="0" destOrd="0" presId="urn:microsoft.com/office/officeart/2005/8/layout/chevron2"/>
    <dgm:cxn modelId="{1FA79F42-F7BE-4170-930B-2CCF03C6CE5A}" type="presOf" srcId="{77A42E1D-D4ED-4BA4-964B-3855B3627F73}" destId="{49552F2D-29E2-490E-A96D-3705F94300C8}"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C29D5550-F33F-45EC-9115-B875143D2EC9}" type="presOf" srcId="{7E237883-29D8-46E5-86F4-F197F9B61E12}" destId="{8758A221-E4DB-43EA-8BDA-16ECF880DAD0}"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BA875D89-C56F-40F4-ACCF-14A443BD0A9F}" type="presOf" srcId="{C0E84500-7565-4539-85F6-128C179D7A8E}" destId="{A8F5E06D-5887-4E96-ACDE-89712037F67B}" srcOrd="0" destOrd="0" presId="urn:microsoft.com/office/officeart/2005/8/layout/chevron2"/>
    <dgm:cxn modelId="{EF3A57FC-B733-41B0-8940-935F4E7C6D35}" type="presOf" srcId="{2B8195D2-C940-47F4-A001-8CEB91E3C543}" destId="{DFBB8974-7007-4C1E-B792-EA7B8AED14FD}"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CF77B3F4-8C41-428E-AB6B-E53C63573E15}" type="presOf" srcId="{F7A3187E-6C91-48D7-BF3C-1766D1D7B39E}" destId="{61698469-9035-485C-B794-F7092A6B6558}" srcOrd="0" destOrd="0" presId="urn:microsoft.com/office/officeart/2005/8/layout/chevron2"/>
    <dgm:cxn modelId="{838485FD-EF54-4628-AF28-B66C795BF8F6}" type="presParOf" srcId="{F477D823-930F-42E4-BA25-BAD40608120C}" destId="{F625968F-46B2-4808-AA79-272000257EC5}" srcOrd="0" destOrd="0" presId="urn:microsoft.com/office/officeart/2005/8/layout/chevron2"/>
    <dgm:cxn modelId="{201CEF55-0E1F-48D9-8BC2-9E4251BCFF6E}" type="presParOf" srcId="{F625968F-46B2-4808-AA79-272000257EC5}" destId="{FD4A532A-E189-418B-954A-F6CAAF8E1791}" srcOrd="0" destOrd="0" presId="urn:microsoft.com/office/officeart/2005/8/layout/chevron2"/>
    <dgm:cxn modelId="{B2C133CA-7BD1-4E72-91F0-64A385A519B8}" type="presParOf" srcId="{F625968F-46B2-4808-AA79-272000257EC5}" destId="{49552F2D-29E2-490E-A96D-3705F94300C8}" srcOrd="1" destOrd="0" presId="urn:microsoft.com/office/officeart/2005/8/layout/chevron2"/>
    <dgm:cxn modelId="{85E45E79-B70D-4DC3-B231-ACECCA97C239}" type="presParOf" srcId="{F477D823-930F-42E4-BA25-BAD40608120C}" destId="{A0D3ADB9-043C-4C38-9012-AF3B1D3EAE1F}" srcOrd="1" destOrd="0" presId="urn:microsoft.com/office/officeart/2005/8/layout/chevron2"/>
    <dgm:cxn modelId="{7C5657F2-EAE1-4571-98F7-C151338EEFE7}" type="presParOf" srcId="{F477D823-930F-42E4-BA25-BAD40608120C}" destId="{AAA10B85-A1C6-4A4A-B943-327706F9091E}" srcOrd="2" destOrd="0" presId="urn:microsoft.com/office/officeart/2005/8/layout/chevron2"/>
    <dgm:cxn modelId="{6F644D7C-F421-4F0C-B315-F7101E34B420}" type="presParOf" srcId="{AAA10B85-A1C6-4A4A-B943-327706F9091E}" destId="{DFBB8974-7007-4C1E-B792-EA7B8AED14FD}" srcOrd="0" destOrd="0" presId="urn:microsoft.com/office/officeart/2005/8/layout/chevron2"/>
    <dgm:cxn modelId="{8D188BB3-A775-4BB8-AB43-3837A412149F}" type="presParOf" srcId="{AAA10B85-A1C6-4A4A-B943-327706F9091E}" destId="{60115B81-DD72-4053-A292-CF8891DA643C}" srcOrd="1" destOrd="0" presId="urn:microsoft.com/office/officeart/2005/8/layout/chevron2"/>
    <dgm:cxn modelId="{DB88C83E-908B-4002-B61D-4773FC54BE83}" type="presParOf" srcId="{F477D823-930F-42E4-BA25-BAD40608120C}" destId="{FB792811-FF66-4571-BA36-893F96229AAB}" srcOrd="3" destOrd="0" presId="urn:microsoft.com/office/officeart/2005/8/layout/chevron2"/>
    <dgm:cxn modelId="{CC607DDF-C0E6-4765-81B1-4E4FAFBBB41A}" type="presParOf" srcId="{F477D823-930F-42E4-BA25-BAD40608120C}" destId="{C1D942C8-D654-4E5F-AE9E-F13B14CC868C}" srcOrd="4" destOrd="0" presId="urn:microsoft.com/office/officeart/2005/8/layout/chevron2"/>
    <dgm:cxn modelId="{826AF473-790C-45A1-8CF9-840F9E188AB6}" type="presParOf" srcId="{C1D942C8-D654-4E5F-AE9E-F13B14CC868C}" destId="{2D51C8AF-4F0A-4674-AFE4-AE215A500271}" srcOrd="0" destOrd="0" presId="urn:microsoft.com/office/officeart/2005/8/layout/chevron2"/>
    <dgm:cxn modelId="{17CBE4F1-71BD-47D5-ACC8-0E79AC02C8FB}" type="presParOf" srcId="{C1D942C8-D654-4E5F-AE9E-F13B14CC868C}" destId="{A8F5E06D-5887-4E96-ACDE-89712037F67B}" srcOrd="1" destOrd="0" presId="urn:microsoft.com/office/officeart/2005/8/layout/chevron2"/>
    <dgm:cxn modelId="{5E4E5792-7C2A-44E5-A266-BF48CA83306E}" type="presParOf" srcId="{F477D823-930F-42E4-BA25-BAD40608120C}" destId="{73ACCDEB-2C9B-4FC4-809B-8320AC01FD02}" srcOrd="5" destOrd="0" presId="urn:microsoft.com/office/officeart/2005/8/layout/chevron2"/>
    <dgm:cxn modelId="{16A78C2B-DCED-4D88-B056-712B10290C9B}" type="presParOf" srcId="{F477D823-930F-42E4-BA25-BAD40608120C}" destId="{03EBE5F8-6C4C-45C6-8FC3-39260D1AD589}" srcOrd="6" destOrd="0" presId="urn:microsoft.com/office/officeart/2005/8/layout/chevron2"/>
    <dgm:cxn modelId="{60C8C218-4F62-4BBD-B552-60A66D2F4994}" type="presParOf" srcId="{03EBE5F8-6C4C-45C6-8FC3-39260D1AD589}" destId="{B22E6E98-59B7-4C95-89E2-E6796C3F88A0}" srcOrd="0" destOrd="0" presId="urn:microsoft.com/office/officeart/2005/8/layout/chevron2"/>
    <dgm:cxn modelId="{C398F428-9632-4815-B434-AFA9C307A8A9}" type="presParOf" srcId="{03EBE5F8-6C4C-45C6-8FC3-39260D1AD589}" destId="{C5D01A4D-DF2B-459F-BD5B-2354D831EE16}" srcOrd="1" destOrd="0" presId="urn:microsoft.com/office/officeart/2005/8/layout/chevron2"/>
    <dgm:cxn modelId="{C0DC9F20-A166-49CB-A9C8-A7E276B0D692}" type="presParOf" srcId="{F477D823-930F-42E4-BA25-BAD40608120C}" destId="{AB7F19D9-C279-4731-8332-986F02058A38}" srcOrd="7" destOrd="0" presId="urn:microsoft.com/office/officeart/2005/8/layout/chevron2"/>
    <dgm:cxn modelId="{347F5B69-227E-46C2-93F4-AACDFB47552F}" type="presParOf" srcId="{F477D823-930F-42E4-BA25-BAD40608120C}" destId="{18674411-7723-48AE-9E65-9265415F79AD}" srcOrd="8" destOrd="0" presId="urn:microsoft.com/office/officeart/2005/8/layout/chevron2"/>
    <dgm:cxn modelId="{5E7F9053-67BD-4A66-9207-ABCC67B066FB}" type="presParOf" srcId="{18674411-7723-48AE-9E65-9265415F79AD}" destId="{61698469-9035-485C-B794-F7092A6B6558}" srcOrd="0" destOrd="0" presId="urn:microsoft.com/office/officeart/2005/8/layout/chevron2"/>
    <dgm:cxn modelId="{6102F315-25F0-4D88-B214-DEAA74BD2577}" type="presParOf" srcId="{18674411-7723-48AE-9E65-9265415F79AD}" destId="{19AADC4B-EFAF-4D2E-B95D-916358353718}" srcOrd="1" destOrd="0" presId="urn:microsoft.com/office/officeart/2005/8/layout/chevron2"/>
    <dgm:cxn modelId="{7933C27D-45AD-464A-B60A-660742AA3D15}" type="presParOf" srcId="{F477D823-930F-42E4-BA25-BAD40608120C}" destId="{628941EF-CEBD-44C0-8710-11782856000F}" srcOrd="9" destOrd="0" presId="urn:microsoft.com/office/officeart/2005/8/layout/chevron2"/>
    <dgm:cxn modelId="{2BF97912-32A0-4131-8D10-969C1AFAB068}" type="presParOf" srcId="{F477D823-930F-42E4-BA25-BAD40608120C}" destId="{06E54F11-F062-4A7B-989B-18D5A2D271AD}" srcOrd="10" destOrd="0" presId="urn:microsoft.com/office/officeart/2005/8/layout/chevron2"/>
    <dgm:cxn modelId="{2014CB28-44AF-472D-8322-171640832330}" type="presParOf" srcId="{06E54F11-F062-4A7B-989B-18D5A2D271AD}" destId="{D01DA817-AEB0-440B-80EF-6AA64165322B}" srcOrd="0" destOrd="0" presId="urn:microsoft.com/office/officeart/2005/8/layout/chevron2"/>
    <dgm:cxn modelId="{AB5121E9-DEC7-4C37-AAC7-0A52DA0D6498}" type="presParOf" srcId="{06E54F11-F062-4A7B-989B-18D5A2D271AD}" destId="{8758A221-E4DB-43EA-8BDA-16ECF880DAD0}" srcOrd="1" destOrd="0" presId="urn:microsoft.com/office/officeart/2005/8/layout/chevron2"/>
    <dgm:cxn modelId="{6FEF4B95-EA84-45FC-8C87-7183520F60AF}" type="presParOf" srcId="{F477D823-930F-42E4-BA25-BAD40608120C}" destId="{6A84A189-3760-4720-85D7-4EF313BCFF73}" srcOrd="11" destOrd="0" presId="urn:microsoft.com/office/officeart/2005/8/layout/chevron2"/>
    <dgm:cxn modelId="{77FF7823-C186-4B84-A2FD-43BD70E662AC}" type="presParOf" srcId="{F477D823-930F-42E4-BA25-BAD40608120C}" destId="{A79D869A-EE15-4B02-B03E-E78EA4CF396B}" srcOrd="12" destOrd="0" presId="urn:microsoft.com/office/officeart/2005/8/layout/chevron2"/>
    <dgm:cxn modelId="{996191EC-CE79-40F9-93C6-B59ADB9018DD}" type="presParOf" srcId="{A79D869A-EE15-4B02-B03E-E78EA4CF396B}" destId="{8B74F8D1-E273-4B6D-AFAD-EFBD9A8FE0B6}" srcOrd="0" destOrd="0" presId="urn:microsoft.com/office/officeart/2005/8/layout/chevron2"/>
    <dgm:cxn modelId="{9AAE4C44-8871-4DDF-BC3B-5010105A85A9}"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8" qsCatId="simple" csTypeId="urn:microsoft.com/office/officeart/2005/8/colors/accent1_2#8"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7</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F7A3187E-6C91-48D7-BF3C-1766D1D7B39E}">
      <dgm:prSet phldrT="[Text]" custT="1"/>
      <dgm:spPr/>
      <dgm:t>
        <a:bodyPr/>
        <a:lstStyle/>
        <a:p>
          <a:r>
            <a:rPr lang="en-US" sz="2000" b="1" dirty="0" smtClean="0"/>
            <a:t>5</a:t>
          </a:r>
          <a:endParaRPr lang="en-US" sz="2000" b="1" dirty="0"/>
        </a:p>
      </dgm:t>
    </dgm:pt>
    <dgm:pt modelId="{3C29ABB0-9B57-4D06-9E48-5FA041C17127}" cxnId="{FE9A4546-A3E2-4B77-A86E-9E502D15338E}" type="parTrans">
      <dgm:prSet/>
      <dgm:spPr/>
      <dgm:t>
        <a:bodyPr/>
        <a:lstStyle/>
        <a:p>
          <a:endParaRPr lang="en-US"/>
        </a:p>
      </dgm:t>
    </dgm:pt>
    <dgm:pt modelId="{DDB31EFB-39A4-4B0A-B2E5-4F26A25093A3}" cxnId="{FE9A4546-A3E2-4B77-A86E-9E502D15338E}" type="sibTrans">
      <dgm:prSet/>
      <dgm:spPr/>
      <dgm:t>
        <a:bodyPr/>
        <a:lstStyle/>
        <a:p>
          <a:endParaRPr lang="en-US"/>
        </a:p>
      </dgm:t>
    </dgm:pt>
    <dgm:pt modelId="{15A0F44B-03DE-4E99-968C-C6AEB9DEBA4E}">
      <dgm:prSet phldrT="[Text]" custT="1"/>
      <dgm:spPr/>
      <dgm:t>
        <a:bodyPr/>
        <a:lstStyle/>
        <a:p>
          <a:r>
            <a:rPr lang="en-US" sz="2000" b="1" dirty="0" smtClean="0"/>
            <a:t>6</a:t>
          </a:r>
          <a:endParaRPr lang="en-US" sz="2000" b="1" dirty="0"/>
        </a:p>
      </dgm:t>
    </dgm:pt>
    <dgm:pt modelId="{6EC28E37-BCFF-4ABF-8C63-2D90D446AE4C}" cxnId="{70281C4A-942E-4D6A-9805-3C4C0D558ACC}" type="parTrans">
      <dgm:prSet/>
      <dgm:spPr/>
      <dgm:t>
        <a:bodyPr/>
        <a:lstStyle/>
        <a:p>
          <a:endParaRPr lang="en-US"/>
        </a:p>
      </dgm:t>
    </dgm:pt>
    <dgm:pt modelId="{8B1256D1-8254-47E7-8E04-3CFA07C9ED3B}" cxnId="{70281C4A-942E-4D6A-9805-3C4C0D558ACC}" type="sibTrans">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F94A7244-2AAD-4021-919D-46BAB9FED522}">
      <dgm:prSet phldrT="[Text]"/>
      <dgm:spPr/>
      <dgm:t>
        <a:bodyPr/>
        <a:lstStyle/>
        <a:p>
          <a:r>
            <a:rPr lang="en-US" dirty="0" smtClean="0"/>
            <a:t>Log Bug</a:t>
          </a:r>
          <a:endParaRPr lang="en-US" dirty="0"/>
        </a:p>
      </dgm:t>
    </dgm:pt>
    <dgm:pt modelId="{E40319A3-CE8A-468F-98D1-88AD2C96CD4E}" cxnId="{2C990181-765F-48CE-B4D1-F11D187B2FDB}" type="parTrans">
      <dgm:prSet/>
      <dgm:spPr/>
      <dgm:t>
        <a:bodyPr/>
        <a:lstStyle/>
        <a:p>
          <a:endParaRPr lang="en-US"/>
        </a:p>
      </dgm:t>
    </dgm:pt>
    <dgm:pt modelId="{CC28A13C-DCAD-4530-AA89-A5774CEC1B23}" cxnId="{2C990181-765F-48CE-B4D1-F11D187B2FDB}" type="sibTrans">
      <dgm:prSet/>
      <dgm:spPr/>
      <dgm:t>
        <a:bodyPr/>
        <a:lstStyle/>
        <a:p>
          <a:endParaRPr lang="en-US"/>
        </a:p>
      </dgm:t>
    </dgm:pt>
    <dgm:pt modelId="{7E237883-29D8-46E5-86F4-F197F9B61E12}">
      <dgm:prSet phldrT="[Text]"/>
      <dgm:spPr/>
      <dgm:t>
        <a:bodyPr/>
        <a:lstStyle/>
        <a:p>
          <a:r>
            <a:rPr lang="en-US" dirty="0" smtClean="0"/>
            <a:t>Re-test</a:t>
          </a:r>
          <a:endParaRPr lang="en-US" dirty="0"/>
        </a:p>
      </dgm:t>
    </dgm:pt>
    <dgm:pt modelId="{91B40C4E-B73A-4356-8BE4-AE9898E854A1}" cxnId="{E0D583BB-BD8C-4808-A8D3-3255A316991D}" type="parTrans">
      <dgm:prSet/>
      <dgm:spPr/>
      <dgm:t>
        <a:bodyPr/>
        <a:lstStyle/>
        <a:p>
          <a:endParaRPr lang="en-US"/>
        </a:p>
      </dgm:t>
    </dgm:pt>
    <dgm:pt modelId="{ECA1330F-B385-44AF-A9A7-E5E1DDF4B7C7}" cxnId="{E0D583BB-BD8C-4808-A8D3-3255A316991D}"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7">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7">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7">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7">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7">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7">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7">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7">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18674411-7723-48AE-9E65-9265415F79AD}" type="pres">
      <dgm:prSet presAssocID="{F7A3187E-6C91-48D7-BF3C-1766D1D7B39E}" presName="composite" presStyleCnt="0"/>
      <dgm:spPr/>
    </dgm:pt>
    <dgm:pt modelId="{61698469-9035-485C-B794-F7092A6B6558}" type="pres">
      <dgm:prSet presAssocID="{F7A3187E-6C91-48D7-BF3C-1766D1D7B39E}" presName="parentText" presStyleLbl="alignNode1" presStyleIdx="4" presStyleCnt="7">
        <dgm:presLayoutVars>
          <dgm:chMax val="1"/>
          <dgm:bulletEnabled val="1"/>
        </dgm:presLayoutVars>
      </dgm:prSet>
      <dgm:spPr/>
      <dgm:t>
        <a:bodyPr/>
        <a:lstStyle/>
        <a:p>
          <a:endParaRPr lang="en-US"/>
        </a:p>
      </dgm:t>
    </dgm:pt>
    <dgm:pt modelId="{19AADC4B-EFAF-4D2E-B95D-916358353718}" type="pres">
      <dgm:prSet presAssocID="{F7A3187E-6C91-48D7-BF3C-1766D1D7B39E}" presName="descendantText" presStyleLbl="alignAcc1" presStyleIdx="4" presStyleCnt="7">
        <dgm:presLayoutVars>
          <dgm:bulletEnabled val="1"/>
        </dgm:presLayoutVars>
      </dgm:prSet>
      <dgm:spPr/>
      <dgm:t>
        <a:bodyPr/>
        <a:lstStyle/>
        <a:p>
          <a:endParaRPr lang="en-US"/>
        </a:p>
      </dgm:t>
    </dgm:pt>
    <dgm:pt modelId="{628941EF-CEBD-44C0-8710-11782856000F}" type="pres">
      <dgm:prSet presAssocID="{DDB31EFB-39A4-4B0A-B2E5-4F26A25093A3}" presName="sp" presStyleCnt="0"/>
      <dgm:spPr/>
    </dgm:pt>
    <dgm:pt modelId="{06E54F11-F062-4A7B-989B-18D5A2D271AD}" type="pres">
      <dgm:prSet presAssocID="{15A0F44B-03DE-4E99-968C-C6AEB9DEBA4E}" presName="composite" presStyleCnt="0"/>
      <dgm:spPr/>
    </dgm:pt>
    <dgm:pt modelId="{D01DA817-AEB0-440B-80EF-6AA64165322B}" type="pres">
      <dgm:prSet presAssocID="{15A0F44B-03DE-4E99-968C-C6AEB9DEBA4E}" presName="parentText" presStyleLbl="alignNode1" presStyleIdx="5" presStyleCnt="7">
        <dgm:presLayoutVars>
          <dgm:chMax val="1"/>
          <dgm:bulletEnabled val="1"/>
        </dgm:presLayoutVars>
      </dgm:prSet>
      <dgm:spPr/>
      <dgm:t>
        <a:bodyPr/>
        <a:lstStyle/>
        <a:p>
          <a:endParaRPr lang="en-US"/>
        </a:p>
      </dgm:t>
    </dgm:pt>
    <dgm:pt modelId="{8758A221-E4DB-43EA-8BDA-16ECF880DAD0}" type="pres">
      <dgm:prSet presAssocID="{15A0F44B-03DE-4E99-968C-C6AEB9DEBA4E}" presName="descendantText" presStyleLbl="alignAcc1" presStyleIdx="5" presStyleCnt="7">
        <dgm:presLayoutVars>
          <dgm:bulletEnabled val="1"/>
        </dgm:presLayoutVars>
      </dgm:prSet>
      <dgm:spPr/>
      <dgm:t>
        <a:bodyPr/>
        <a:lstStyle/>
        <a:p>
          <a:endParaRPr lang="en-US"/>
        </a:p>
      </dgm:t>
    </dgm:pt>
    <dgm:pt modelId="{6A84A189-3760-4720-85D7-4EF313BCFF73}" type="pres">
      <dgm:prSet presAssocID="{8B1256D1-8254-47E7-8E04-3CFA07C9ED3B}"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6" presStyleCnt="7">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6" presStyleCnt="7">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6"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70B76AC3-2493-4195-AAC4-F88D7E576AD5}" type="presOf" srcId="{99BDBD9B-8AC6-48A5-AB9D-16887C8C9672}" destId="{FD4A532A-E189-418B-954A-F6CAAF8E1791}" srcOrd="0" destOrd="0" presId="urn:microsoft.com/office/officeart/2005/8/layout/chevron2"/>
    <dgm:cxn modelId="{FA78D422-130F-4CCE-8108-5DF268232C4C}" type="presOf" srcId="{69D22E6E-FC14-42E8-8D4D-91FC06328BF3}" destId="{8B74F8D1-E273-4B6D-AFAD-EFBD9A8FE0B6}" srcOrd="0" destOrd="0" presId="urn:microsoft.com/office/officeart/2005/8/layout/chevron2"/>
    <dgm:cxn modelId="{70281C4A-942E-4D6A-9805-3C4C0D558ACC}" srcId="{6DF70C95-CC6E-414C-B660-DC9C2080DAD7}" destId="{15A0F44B-03DE-4E99-968C-C6AEB9DEBA4E}" srcOrd="5" destOrd="0" parTransId="{6EC28E37-BCFF-4ABF-8C63-2D90D446AE4C}" sibTransId="{8B1256D1-8254-47E7-8E04-3CFA07C9ED3B}"/>
    <dgm:cxn modelId="{1B6DCA56-85CB-428A-B577-C62383C5889C}" type="presOf" srcId="{2B8195D2-C940-47F4-A001-8CEB91E3C543}" destId="{DFBB8974-7007-4C1E-B792-EA7B8AED14FD}"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A370E69B-62B8-4275-9304-E312CF2276FE}" type="presOf" srcId="{C0E84500-7565-4539-85F6-128C179D7A8E}" destId="{A8F5E06D-5887-4E96-ACDE-89712037F67B}" srcOrd="0" destOrd="0" presId="urn:microsoft.com/office/officeart/2005/8/layout/chevron2"/>
    <dgm:cxn modelId="{684AC736-4E5D-495F-A171-AA159335B754}" type="presOf" srcId="{7E237883-29D8-46E5-86F4-F197F9B61E12}" destId="{8758A221-E4DB-43EA-8BDA-16ECF880DAD0}" srcOrd="0" destOrd="0" presId="urn:microsoft.com/office/officeart/2005/8/layout/chevron2"/>
    <dgm:cxn modelId="{95FCAE75-2C64-4716-8949-1AB92BB81E1C}" type="presOf" srcId="{1AFB55F0-F4F3-4395-AEA4-3D560C40EACE}" destId="{C5D01A4D-DF2B-459F-BD5B-2354D831EE16}" srcOrd="0" destOrd="0" presId="urn:microsoft.com/office/officeart/2005/8/layout/chevron2"/>
    <dgm:cxn modelId="{362031EC-5D96-4706-B862-1C5FE34F558C}" type="presOf" srcId="{99C38CF4-F8A2-4E82-A42E-3AEF2BAA79F2}" destId="{934E6141-4F70-4B68-A22D-E86542B81605}"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7A32D5C3-E193-499E-9519-BD63A0542C03}" type="presOf" srcId="{6DF70C95-CC6E-414C-B660-DC9C2080DAD7}" destId="{F477D823-930F-42E4-BA25-BAD40608120C}" srcOrd="0" destOrd="0" presId="urn:microsoft.com/office/officeart/2005/8/layout/chevron2"/>
    <dgm:cxn modelId="{73DE6DE4-30AF-494B-9C00-EABE66DFA021}" type="presOf" srcId="{F7A3187E-6C91-48D7-BF3C-1766D1D7B39E}" destId="{61698469-9035-485C-B794-F7092A6B6558}" srcOrd="0" destOrd="0" presId="urn:microsoft.com/office/officeart/2005/8/layout/chevron2"/>
    <dgm:cxn modelId="{F348988B-B02D-4FA7-BC31-00ABCA8C30AE}" type="presOf" srcId="{08E07987-F2CC-4335-B6CA-E34A21322ABF}" destId="{B22E6E98-59B7-4C95-89E2-E6796C3F88A0}"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0D9D6793-1220-49E1-BA5C-62BD8480EB88}" type="presOf" srcId="{F3F1C9C1-F74B-496B-B9C4-91CE0FFAA713}" destId="{2D51C8AF-4F0A-4674-AFE4-AE215A500271}" srcOrd="0" destOrd="0" presId="urn:microsoft.com/office/officeart/2005/8/layout/chevron2"/>
    <dgm:cxn modelId="{C53C7AA7-4917-4C96-A221-63BB0F8B0925}" type="presOf" srcId="{15A0F44B-03DE-4E99-968C-C6AEB9DEBA4E}" destId="{D01DA817-AEB0-440B-80EF-6AA64165322B}" srcOrd="0" destOrd="0" presId="urn:microsoft.com/office/officeart/2005/8/layout/chevron2"/>
    <dgm:cxn modelId="{EB8EAF35-0653-4E25-B917-348492452FE4}" type="presOf" srcId="{F94A7244-2AAD-4021-919D-46BAB9FED522}" destId="{19AADC4B-EFAF-4D2E-B95D-916358353718}" srcOrd="0" destOrd="0" presId="urn:microsoft.com/office/officeart/2005/8/layout/chevron2"/>
    <dgm:cxn modelId="{FE9A4546-A3E2-4B77-A86E-9E502D15338E}" srcId="{6DF70C95-CC6E-414C-B660-DC9C2080DAD7}" destId="{F7A3187E-6C91-48D7-BF3C-1766D1D7B39E}" srcOrd="4" destOrd="0" parTransId="{3C29ABB0-9B57-4D06-9E48-5FA041C17127}" sibTransId="{DDB31EFB-39A4-4B0A-B2E5-4F26A25093A3}"/>
    <dgm:cxn modelId="{2C990181-765F-48CE-B4D1-F11D187B2FDB}" srcId="{F7A3187E-6C91-48D7-BF3C-1766D1D7B39E}" destId="{F94A7244-2AAD-4021-919D-46BAB9FED522}" srcOrd="0" destOrd="0" parTransId="{E40319A3-CE8A-468F-98D1-88AD2C96CD4E}" sibTransId="{CC28A13C-DCAD-4530-AA89-A5774CEC1B23}"/>
    <dgm:cxn modelId="{6FEF78AB-9004-46B2-9742-DB9BC4E169FA}" type="presOf" srcId="{77A42E1D-D4ED-4BA4-964B-3855B3627F73}" destId="{49552F2D-29E2-490E-A96D-3705F94300C8}" srcOrd="0" destOrd="0" presId="urn:microsoft.com/office/officeart/2005/8/layout/chevron2"/>
    <dgm:cxn modelId="{E0D583BB-BD8C-4808-A8D3-3255A316991D}" srcId="{15A0F44B-03DE-4E99-968C-C6AEB9DEBA4E}" destId="{7E237883-29D8-46E5-86F4-F197F9B61E12}" srcOrd="0" destOrd="0" parTransId="{91B40C4E-B73A-4356-8BE4-AE9898E854A1}" sibTransId="{ECA1330F-B385-44AF-A9A7-E5E1DDF4B7C7}"/>
    <dgm:cxn modelId="{56D93FF1-9DBC-4E9C-B97B-521918AAD973}" type="presOf" srcId="{A5F344E0-B890-4010-A915-60BD52F4A739}" destId="{60115B81-DD72-4053-A292-CF8891DA643C}" srcOrd="0" destOrd="0" presId="urn:microsoft.com/office/officeart/2005/8/layout/chevron2"/>
    <dgm:cxn modelId="{5F096D61-02E5-4AD8-A0D1-3F576ECC8F47}" type="presParOf" srcId="{F477D823-930F-42E4-BA25-BAD40608120C}" destId="{F625968F-46B2-4808-AA79-272000257EC5}" srcOrd="0" destOrd="0" presId="urn:microsoft.com/office/officeart/2005/8/layout/chevron2"/>
    <dgm:cxn modelId="{DCAE547B-CA53-4E35-A1B7-94062550F4A4}" type="presParOf" srcId="{F625968F-46B2-4808-AA79-272000257EC5}" destId="{FD4A532A-E189-418B-954A-F6CAAF8E1791}" srcOrd="0" destOrd="0" presId="urn:microsoft.com/office/officeart/2005/8/layout/chevron2"/>
    <dgm:cxn modelId="{E04A1D31-611C-4251-A313-DB7925633DB5}" type="presParOf" srcId="{F625968F-46B2-4808-AA79-272000257EC5}" destId="{49552F2D-29E2-490E-A96D-3705F94300C8}" srcOrd="1" destOrd="0" presId="urn:microsoft.com/office/officeart/2005/8/layout/chevron2"/>
    <dgm:cxn modelId="{97F4D8EF-50D8-492C-82B2-B7B59A41C74B}" type="presParOf" srcId="{F477D823-930F-42E4-BA25-BAD40608120C}" destId="{A0D3ADB9-043C-4C38-9012-AF3B1D3EAE1F}" srcOrd="1" destOrd="0" presId="urn:microsoft.com/office/officeart/2005/8/layout/chevron2"/>
    <dgm:cxn modelId="{1F98914F-79AD-407F-BCAE-7CDFC2B3AF9A}" type="presParOf" srcId="{F477D823-930F-42E4-BA25-BAD40608120C}" destId="{AAA10B85-A1C6-4A4A-B943-327706F9091E}" srcOrd="2" destOrd="0" presId="urn:microsoft.com/office/officeart/2005/8/layout/chevron2"/>
    <dgm:cxn modelId="{1217ED2D-A5A4-4207-B346-A64477793046}" type="presParOf" srcId="{AAA10B85-A1C6-4A4A-B943-327706F9091E}" destId="{DFBB8974-7007-4C1E-B792-EA7B8AED14FD}" srcOrd="0" destOrd="0" presId="urn:microsoft.com/office/officeart/2005/8/layout/chevron2"/>
    <dgm:cxn modelId="{0A2BD2CC-D9E5-48E7-BEAA-26645C52A89C}" type="presParOf" srcId="{AAA10B85-A1C6-4A4A-B943-327706F9091E}" destId="{60115B81-DD72-4053-A292-CF8891DA643C}" srcOrd="1" destOrd="0" presId="urn:microsoft.com/office/officeart/2005/8/layout/chevron2"/>
    <dgm:cxn modelId="{6D145E21-DCB4-4F7F-984A-895609911E72}" type="presParOf" srcId="{F477D823-930F-42E4-BA25-BAD40608120C}" destId="{FB792811-FF66-4571-BA36-893F96229AAB}" srcOrd="3" destOrd="0" presId="urn:microsoft.com/office/officeart/2005/8/layout/chevron2"/>
    <dgm:cxn modelId="{1F703D78-96EC-4D94-B865-466C91D6165C}" type="presParOf" srcId="{F477D823-930F-42E4-BA25-BAD40608120C}" destId="{C1D942C8-D654-4E5F-AE9E-F13B14CC868C}" srcOrd="4" destOrd="0" presId="urn:microsoft.com/office/officeart/2005/8/layout/chevron2"/>
    <dgm:cxn modelId="{DD19AFC2-D809-499A-A838-D97D4C3D46D3}" type="presParOf" srcId="{C1D942C8-D654-4E5F-AE9E-F13B14CC868C}" destId="{2D51C8AF-4F0A-4674-AFE4-AE215A500271}" srcOrd="0" destOrd="0" presId="urn:microsoft.com/office/officeart/2005/8/layout/chevron2"/>
    <dgm:cxn modelId="{C690AB22-6BDB-4958-80ED-4733A95A2C43}" type="presParOf" srcId="{C1D942C8-D654-4E5F-AE9E-F13B14CC868C}" destId="{A8F5E06D-5887-4E96-ACDE-89712037F67B}" srcOrd="1" destOrd="0" presId="urn:microsoft.com/office/officeart/2005/8/layout/chevron2"/>
    <dgm:cxn modelId="{C10144C5-32D3-46A8-A421-5E3BADEDB206}" type="presParOf" srcId="{F477D823-930F-42E4-BA25-BAD40608120C}" destId="{73ACCDEB-2C9B-4FC4-809B-8320AC01FD02}" srcOrd="5" destOrd="0" presId="urn:microsoft.com/office/officeart/2005/8/layout/chevron2"/>
    <dgm:cxn modelId="{58DEA8D2-102A-4001-92B4-FFA6A876D8C9}" type="presParOf" srcId="{F477D823-930F-42E4-BA25-BAD40608120C}" destId="{03EBE5F8-6C4C-45C6-8FC3-39260D1AD589}" srcOrd="6" destOrd="0" presId="urn:microsoft.com/office/officeart/2005/8/layout/chevron2"/>
    <dgm:cxn modelId="{17564A31-A052-4C6B-AF41-EDC7E42DCC9F}" type="presParOf" srcId="{03EBE5F8-6C4C-45C6-8FC3-39260D1AD589}" destId="{B22E6E98-59B7-4C95-89E2-E6796C3F88A0}" srcOrd="0" destOrd="0" presId="urn:microsoft.com/office/officeart/2005/8/layout/chevron2"/>
    <dgm:cxn modelId="{7201C450-C8D9-40DD-80AD-180BD5DE483F}" type="presParOf" srcId="{03EBE5F8-6C4C-45C6-8FC3-39260D1AD589}" destId="{C5D01A4D-DF2B-459F-BD5B-2354D831EE16}" srcOrd="1" destOrd="0" presId="urn:microsoft.com/office/officeart/2005/8/layout/chevron2"/>
    <dgm:cxn modelId="{0C3BFAB6-BB9E-459C-B4EC-273631D4E143}" type="presParOf" srcId="{F477D823-930F-42E4-BA25-BAD40608120C}" destId="{AB7F19D9-C279-4731-8332-986F02058A38}" srcOrd="7" destOrd="0" presId="urn:microsoft.com/office/officeart/2005/8/layout/chevron2"/>
    <dgm:cxn modelId="{A0346AE3-46D6-4A56-811A-11F0F792F3F7}" type="presParOf" srcId="{F477D823-930F-42E4-BA25-BAD40608120C}" destId="{18674411-7723-48AE-9E65-9265415F79AD}" srcOrd="8" destOrd="0" presId="urn:microsoft.com/office/officeart/2005/8/layout/chevron2"/>
    <dgm:cxn modelId="{5FF17A42-A4A5-4574-992B-67EFF786EE3D}" type="presParOf" srcId="{18674411-7723-48AE-9E65-9265415F79AD}" destId="{61698469-9035-485C-B794-F7092A6B6558}" srcOrd="0" destOrd="0" presId="urn:microsoft.com/office/officeart/2005/8/layout/chevron2"/>
    <dgm:cxn modelId="{A4D727C6-85F4-464B-8213-7440ECF9BDA8}" type="presParOf" srcId="{18674411-7723-48AE-9E65-9265415F79AD}" destId="{19AADC4B-EFAF-4D2E-B95D-916358353718}" srcOrd="1" destOrd="0" presId="urn:microsoft.com/office/officeart/2005/8/layout/chevron2"/>
    <dgm:cxn modelId="{2D6637A0-A910-411A-993A-10F0467EE14B}" type="presParOf" srcId="{F477D823-930F-42E4-BA25-BAD40608120C}" destId="{628941EF-CEBD-44C0-8710-11782856000F}" srcOrd="9" destOrd="0" presId="urn:microsoft.com/office/officeart/2005/8/layout/chevron2"/>
    <dgm:cxn modelId="{80C60A3A-B227-4407-B001-FFECC1EF7DCE}" type="presParOf" srcId="{F477D823-930F-42E4-BA25-BAD40608120C}" destId="{06E54F11-F062-4A7B-989B-18D5A2D271AD}" srcOrd="10" destOrd="0" presId="urn:microsoft.com/office/officeart/2005/8/layout/chevron2"/>
    <dgm:cxn modelId="{962AEBF1-1C99-4164-8102-E4A31703266A}" type="presParOf" srcId="{06E54F11-F062-4A7B-989B-18D5A2D271AD}" destId="{D01DA817-AEB0-440B-80EF-6AA64165322B}" srcOrd="0" destOrd="0" presId="urn:microsoft.com/office/officeart/2005/8/layout/chevron2"/>
    <dgm:cxn modelId="{42BC2A2C-F408-4C00-8BF4-10BCBAF5DCA3}" type="presParOf" srcId="{06E54F11-F062-4A7B-989B-18D5A2D271AD}" destId="{8758A221-E4DB-43EA-8BDA-16ECF880DAD0}" srcOrd="1" destOrd="0" presId="urn:microsoft.com/office/officeart/2005/8/layout/chevron2"/>
    <dgm:cxn modelId="{1D0BA8B9-B096-42CC-B1C6-5B99271580BB}" type="presParOf" srcId="{F477D823-930F-42E4-BA25-BAD40608120C}" destId="{6A84A189-3760-4720-85D7-4EF313BCFF73}" srcOrd="11" destOrd="0" presId="urn:microsoft.com/office/officeart/2005/8/layout/chevron2"/>
    <dgm:cxn modelId="{7043EB13-9CCF-44F5-8B8B-C3C8D8E9FF6A}" type="presParOf" srcId="{F477D823-930F-42E4-BA25-BAD40608120C}" destId="{A79D869A-EE15-4B02-B03E-E78EA4CF396B}" srcOrd="12" destOrd="0" presId="urn:microsoft.com/office/officeart/2005/8/layout/chevron2"/>
    <dgm:cxn modelId="{02359BB5-BDC6-4E34-9545-5696BE73B8D5}" type="presParOf" srcId="{A79D869A-EE15-4B02-B03E-E78EA4CF396B}" destId="{8B74F8D1-E273-4B6D-AFAD-EFBD9A8FE0B6}" srcOrd="0" destOrd="0" presId="urn:microsoft.com/office/officeart/2005/8/layout/chevron2"/>
    <dgm:cxn modelId="{3294604D-30FE-45D5-A2CC-8B45EEDA5583}"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6567-5802-4BF0-A6C8-5FED9A252592}">
      <dsp:nvSpPr>
        <dsp:cNvPr id="0" name=""/>
        <dsp:cNvSpPr/>
      </dsp:nvSpPr>
      <dsp:spPr>
        <a:xfrm>
          <a:off x="419171" y="1725"/>
          <a:ext cx="2751657" cy="712956"/>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5.1 </a:t>
          </a:r>
          <a:r>
            <a:rPr lang="en-US" sz="2000" b="1" kern="1200" dirty="0" smtClean="0">
              <a:solidFill>
                <a:schemeClr val="bg1"/>
              </a:solidFill>
              <a:latin typeface="Times New Roman" panose="02020603050405020304" pitchFamily="18" charset="0"/>
              <a:cs typeface="Times New Roman" panose="02020603050405020304" pitchFamily="18" charset="0"/>
            </a:rPr>
            <a:t>Review</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40053" y="22607"/>
        <a:ext cx="2709893" cy="671192"/>
      </dsp:txXfrm>
    </dsp:sp>
    <dsp:sp modelId="{FA559AD6-ED15-47E3-BCC6-01C6372E6387}">
      <dsp:nvSpPr>
        <dsp:cNvPr id="0" name=""/>
        <dsp:cNvSpPr/>
      </dsp:nvSpPr>
      <dsp:spPr>
        <a:xfrm>
          <a:off x="694337" y="714681"/>
          <a:ext cx="275157" cy="532433"/>
        </a:xfrm>
        <a:custGeom>
          <a:avLst/>
          <a:gdLst/>
          <a:ahLst/>
          <a:cxnLst/>
          <a:rect l="0" t="0" r="0" b="0"/>
          <a:pathLst>
            <a:path>
              <a:moveTo>
                <a:pt x="0" y="0"/>
              </a:moveTo>
              <a:lnTo>
                <a:pt x="0" y="532433"/>
              </a:lnTo>
              <a:lnTo>
                <a:pt x="275157" y="53243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871C67D-3F06-423E-974C-4C182ED11ED3}">
      <dsp:nvSpPr>
        <dsp:cNvPr id="0" name=""/>
        <dsp:cNvSpPr/>
      </dsp:nvSpPr>
      <dsp:spPr>
        <a:xfrm>
          <a:off x="969494" y="890636"/>
          <a:ext cx="2751657" cy="712956"/>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5.1.1 Project Plan</a:t>
          </a:r>
          <a:endParaRPr lang="en-US" sz="2400" kern="1200" dirty="0">
            <a:solidFill>
              <a:schemeClr val="tx1"/>
            </a:solidFill>
          </a:endParaRPr>
        </a:p>
      </dsp:txBody>
      <dsp:txXfrm>
        <a:off x="990376" y="911518"/>
        <a:ext cx="2709893" cy="671192"/>
      </dsp:txXfrm>
    </dsp:sp>
    <dsp:sp modelId="{F5342885-D991-48BA-875A-DD82CA97184B}">
      <dsp:nvSpPr>
        <dsp:cNvPr id="0" name=""/>
        <dsp:cNvSpPr/>
      </dsp:nvSpPr>
      <dsp:spPr>
        <a:xfrm>
          <a:off x="694337" y="714681"/>
          <a:ext cx="253637" cy="1421344"/>
        </a:xfrm>
        <a:custGeom>
          <a:avLst/>
          <a:gdLst/>
          <a:ahLst/>
          <a:cxnLst/>
          <a:rect l="0" t="0" r="0" b="0"/>
          <a:pathLst>
            <a:path>
              <a:moveTo>
                <a:pt x="0" y="0"/>
              </a:moveTo>
              <a:lnTo>
                <a:pt x="0" y="1421344"/>
              </a:lnTo>
              <a:lnTo>
                <a:pt x="253637" y="142134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675283-E0C2-4DCA-B6E4-479B8CD3905A}">
      <dsp:nvSpPr>
        <dsp:cNvPr id="0" name=""/>
        <dsp:cNvSpPr/>
      </dsp:nvSpPr>
      <dsp:spPr>
        <a:xfrm>
          <a:off x="947974" y="1779547"/>
          <a:ext cx="2751657" cy="712956"/>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5.1.2 SRS</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68856" y="1800429"/>
        <a:ext cx="2709893" cy="671192"/>
      </dsp:txXfrm>
    </dsp:sp>
    <dsp:sp modelId="{CAD7C084-BA32-4CBE-92ED-84AFD360786B}">
      <dsp:nvSpPr>
        <dsp:cNvPr id="0" name=""/>
        <dsp:cNvSpPr/>
      </dsp:nvSpPr>
      <dsp:spPr>
        <a:xfrm>
          <a:off x="694337" y="714681"/>
          <a:ext cx="314886" cy="2328118"/>
        </a:xfrm>
        <a:custGeom>
          <a:avLst/>
          <a:gdLst/>
          <a:ahLst/>
          <a:cxnLst/>
          <a:rect l="0" t="0" r="0" b="0"/>
          <a:pathLst>
            <a:path>
              <a:moveTo>
                <a:pt x="0" y="0"/>
              </a:moveTo>
              <a:lnTo>
                <a:pt x="0" y="2328118"/>
              </a:lnTo>
              <a:lnTo>
                <a:pt x="314886" y="232811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3202EE-C10D-4E8A-87EC-D16C320EC5E3}">
      <dsp:nvSpPr>
        <dsp:cNvPr id="0" name=""/>
        <dsp:cNvSpPr/>
      </dsp:nvSpPr>
      <dsp:spPr>
        <a:xfrm>
          <a:off x="1009224" y="2686322"/>
          <a:ext cx="2751657" cy="712956"/>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5.1.3 Design</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1030106" y="2707204"/>
        <a:ext cx="2709893" cy="671192"/>
      </dsp:txXfrm>
    </dsp:sp>
    <dsp:sp modelId="{BB7CF8D3-04FF-4F47-9F08-A276D2C3D985}">
      <dsp:nvSpPr>
        <dsp:cNvPr id="0" name=""/>
        <dsp:cNvSpPr/>
      </dsp:nvSpPr>
      <dsp:spPr>
        <a:xfrm>
          <a:off x="694337" y="714681"/>
          <a:ext cx="275157" cy="3199167"/>
        </a:xfrm>
        <a:custGeom>
          <a:avLst/>
          <a:gdLst/>
          <a:ahLst/>
          <a:cxnLst/>
          <a:rect l="0" t="0" r="0" b="0"/>
          <a:pathLst>
            <a:path>
              <a:moveTo>
                <a:pt x="0" y="0"/>
              </a:moveTo>
              <a:lnTo>
                <a:pt x="0" y="3199167"/>
              </a:lnTo>
              <a:lnTo>
                <a:pt x="275157" y="319916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F3BA42-519D-40FA-9A1F-2291CC9DDA13}">
      <dsp:nvSpPr>
        <dsp:cNvPr id="0" name=""/>
        <dsp:cNvSpPr/>
      </dsp:nvSpPr>
      <dsp:spPr>
        <a:xfrm>
          <a:off x="969494" y="3557370"/>
          <a:ext cx="2843581" cy="712956"/>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latin typeface="Times New Roman" panose="02020603050405020304" pitchFamily="18" charset="0"/>
              <a:cs typeface="Times New Roman" panose="02020603050405020304" pitchFamily="18" charset="0"/>
            </a:rPr>
            <a:t>5.1.4 Code</a:t>
          </a:r>
          <a:endParaRPr lang="en-US" sz="2400" b="0" kern="1200" dirty="0">
            <a:solidFill>
              <a:schemeClr val="tx1"/>
            </a:solidFill>
            <a:latin typeface="Times New Roman" panose="02020603050405020304" pitchFamily="18" charset="0"/>
            <a:cs typeface="Times New Roman" panose="02020603050405020304" pitchFamily="18" charset="0"/>
          </a:endParaRPr>
        </a:p>
      </dsp:txBody>
      <dsp:txXfrm>
        <a:off x="990376" y="3578252"/>
        <a:ext cx="2801817" cy="671192"/>
      </dsp:txXfrm>
    </dsp:sp>
    <dsp:sp modelId="{0CD7700C-5256-4BB9-9480-701AEA00011D}">
      <dsp:nvSpPr>
        <dsp:cNvPr id="0" name=""/>
        <dsp:cNvSpPr/>
      </dsp:nvSpPr>
      <dsp:spPr>
        <a:xfrm>
          <a:off x="694337" y="714681"/>
          <a:ext cx="275157" cy="4088078"/>
        </a:xfrm>
        <a:custGeom>
          <a:avLst/>
          <a:gdLst/>
          <a:ahLst/>
          <a:cxnLst/>
          <a:rect l="0" t="0" r="0" b="0"/>
          <a:pathLst>
            <a:path>
              <a:moveTo>
                <a:pt x="0" y="0"/>
              </a:moveTo>
              <a:lnTo>
                <a:pt x="0" y="4088078"/>
              </a:lnTo>
              <a:lnTo>
                <a:pt x="275157" y="408807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D59375-A4C8-4E7A-B590-0F1CEC25F4FF}">
      <dsp:nvSpPr>
        <dsp:cNvPr id="0" name=""/>
        <dsp:cNvSpPr/>
      </dsp:nvSpPr>
      <dsp:spPr>
        <a:xfrm>
          <a:off x="969494" y="4446281"/>
          <a:ext cx="2873817" cy="712956"/>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5.1.5 Test Document</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990376" y="4467163"/>
        <a:ext cx="2832053" cy="671192"/>
      </dsp:txXfrm>
    </dsp:sp>
    <dsp:sp modelId="{667C44B1-29A5-43B5-94BE-67B54811D099}">
      <dsp:nvSpPr>
        <dsp:cNvPr id="0" name=""/>
        <dsp:cNvSpPr/>
      </dsp:nvSpPr>
      <dsp:spPr>
        <a:xfrm>
          <a:off x="4595066" y="27935"/>
          <a:ext cx="2751657" cy="712956"/>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a:scene3d>
          <a:camera prst="orthographicFront">
            <a:rot lat="0" lon="0" rev="0"/>
          </a:camera>
          <a:lightRig rig="contrasting" dir="t">
            <a:rot lat="0" lon="0" rev="1200000"/>
          </a:lightRig>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ja-JP" sz="2000" b="1" kern="1200" dirty="0" smtClean="0">
              <a:solidFill>
                <a:schemeClr val="bg1"/>
              </a:solidFill>
              <a:latin typeface="Times New Roman" panose="02020603050405020304" pitchFamily="18" charset="0"/>
              <a:cs typeface="Times New Roman" panose="02020603050405020304" pitchFamily="18" charset="0"/>
            </a:rPr>
            <a:t>5.2 Testing</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4615948" y="48817"/>
        <a:ext cx="2709893" cy="671192"/>
      </dsp:txXfrm>
    </dsp:sp>
    <dsp:sp modelId="{934FBD14-EC84-4B70-919D-1E0F4F1720CE}">
      <dsp:nvSpPr>
        <dsp:cNvPr id="0" name=""/>
        <dsp:cNvSpPr/>
      </dsp:nvSpPr>
      <dsp:spPr>
        <a:xfrm>
          <a:off x="4870231" y="740891"/>
          <a:ext cx="173640" cy="583931"/>
        </a:xfrm>
        <a:custGeom>
          <a:avLst/>
          <a:gdLst/>
          <a:ahLst/>
          <a:cxnLst/>
          <a:rect l="0" t="0" r="0" b="0"/>
          <a:pathLst>
            <a:path>
              <a:moveTo>
                <a:pt x="0" y="0"/>
              </a:moveTo>
              <a:lnTo>
                <a:pt x="0" y="583931"/>
              </a:lnTo>
              <a:lnTo>
                <a:pt x="173640" y="5839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30FEAFF-1828-4594-9A6A-5A1E379E51A1}">
      <dsp:nvSpPr>
        <dsp:cNvPr id="0" name=""/>
        <dsp:cNvSpPr/>
      </dsp:nvSpPr>
      <dsp:spPr>
        <a:xfrm>
          <a:off x="5043872" y="968345"/>
          <a:ext cx="2751657" cy="712956"/>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anose="02020603050405020304" pitchFamily="18" charset="0"/>
              <a:cs typeface="Times New Roman" panose="02020603050405020304" pitchFamily="18" charset="0"/>
            </a:rPr>
            <a:t>5.2.1</a:t>
          </a:r>
          <a:r>
            <a:rPr lang="en-US" sz="2400" kern="1200" dirty="0" smtClean="0">
              <a:solidFill>
                <a:schemeClr val="tx1"/>
              </a:solidFill>
              <a:latin typeface="Times New Roman" panose="02020603050405020304" pitchFamily="18" charset="0"/>
              <a:cs typeface="Times New Roman" panose="02020603050405020304" pitchFamily="18" charset="0"/>
            </a:rPr>
            <a:t>Test</a:t>
          </a:r>
          <a:r>
            <a:rPr lang="en-US" sz="2400" kern="1200" dirty="0" smtClean="0">
              <a:solidFill>
                <a:schemeClr val="tx1"/>
              </a:solidFill>
            </a:rPr>
            <a:t> Process</a:t>
          </a:r>
          <a:endParaRPr lang="en-US" sz="2400" kern="1200" dirty="0">
            <a:solidFill>
              <a:schemeClr val="tx1"/>
            </a:solidFill>
          </a:endParaRPr>
        </a:p>
      </dsp:txBody>
      <dsp:txXfrm>
        <a:off x="5064754" y="989227"/>
        <a:ext cx="2709893" cy="671192"/>
      </dsp:txXfrm>
    </dsp:sp>
    <dsp:sp modelId="{C110F877-AC61-4386-86C3-59400E70A537}">
      <dsp:nvSpPr>
        <dsp:cNvPr id="0" name=""/>
        <dsp:cNvSpPr/>
      </dsp:nvSpPr>
      <dsp:spPr>
        <a:xfrm>
          <a:off x="4870231" y="740891"/>
          <a:ext cx="183449" cy="1420429"/>
        </a:xfrm>
        <a:custGeom>
          <a:avLst/>
          <a:gdLst/>
          <a:ahLst/>
          <a:cxnLst/>
          <a:rect l="0" t="0" r="0" b="0"/>
          <a:pathLst>
            <a:path>
              <a:moveTo>
                <a:pt x="0" y="0"/>
              </a:moveTo>
              <a:lnTo>
                <a:pt x="0" y="1420429"/>
              </a:lnTo>
              <a:lnTo>
                <a:pt x="183449" y="142042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5D9272D-B5AF-4DD8-A692-ABBB3A17A6E3}">
      <dsp:nvSpPr>
        <dsp:cNvPr id="0" name=""/>
        <dsp:cNvSpPr/>
      </dsp:nvSpPr>
      <dsp:spPr>
        <a:xfrm>
          <a:off x="5053681" y="1804843"/>
          <a:ext cx="2751657" cy="712956"/>
        </a:xfrm>
        <a:prstGeom prst="roundRect">
          <a:avLst>
            <a:gd name="adj" fmla="val 10000"/>
          </a:avLst>
        </a:prstGeom>
        <a:solidFill>
          <a:schemeClr val="accent1">
            <a:lumMod val="60000"/>
            <a:lumOff val="40000"/>
          </a:schemeClr>
        </a:solidFill>
        <a:ln w="6350" cap="flat" cmpd="sng" algn="ctr">
          <a:solidFill>
            <a:schemeClr val="accent1"/>
          </a:solidFill>
          <a:prstDash val="solid"/>
          <a:miter lim="800000"/>
        </a:ln>
        <a:effectLst/>
        <a:scene3d>
          <a:camera prst="orthographicFront">
            <a:rot lat="0" lon="0" rev="0"/>
          </a:camera>
          <a:lightRig rig="contrasting" dir="t">
            <a:rot lat="0" lon="0" rev="1200000"/>
          </a:lightRig>
        </a:scene3d>
        <a:sp3d z="-300000"/>
      </dsp:spPr>
      <dsp:style>
        <a:lnRef idx="1">
          <a:schemeClr val="accent1"/>
        </a:lnRef>
        <a:fillRef idx="2">
          <a:schemeClr val="accent1"/>
        </a:fillRef>
        <a:effectRef idx="1">
          <a:schemeClr val="accent1"/>
        </a:effectRef>
        <a:fontRef idx="minor">
          <a:schemeClr val="dk1"/>
        </a:fontRef>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altLang="ja-JP" sz="2400" kern="1200" dirty="0" smtClean="0">
              <a:solidFill>
                <a:schemeClr val="tx1"/>
              </a:solidFill>
              <a:latin typeface="Times New Roman" panose="02020603050405020304" pitchFamily="18" charset="0"/>
              <a:cs typeface="Times New Roman" panose="02020603050405020304" pitchFamily="18" charset="0"/>
            </a:rPr>
            <a:t>5.2.2</a:t>
          </a:r>
          <a:r>
            <a:rPr lang="en-US" sz="2400" kern="1200" dirty="0" smtClean="0">
              <a:solidFill>
                <a:schemeClr val="tx1"/>
              </a:solidFill>
              <a:latin typeface="Times New Roman" panose="02020603050405020304" pitchFamily="18" charset="0"/>
              <a:cs typeface="Times New Roman" panose="02020603050405020304" pitchFamily="18" charset="0"/>
            </a:rPr>
            <a:t>Test</a:t>
          </a:r>
          <a:r>
            <a:rPr lang="en-US" sz="2400" kern="1200" dirty="0" smtClean="0">
              <a:solidFill>
                <a:schemeClr val="tx1"/>
              </a:solidFill>
            </a:rPr>
            <a:t> Report</a:t>
          </a:r>
          <a:endParaRPr lang="en-US" sz="2400" kern="1200" dirty="0">
            <a:solidFill>
              <a:schemeClr val="tx1"/>
            </a:solidFill>
          </a:endParaRPr>
        </a:p>
      </dsp:txBody>
      <dsp:txXfrm>
        <a:off x="5074563" y="1825725"/>
        <a:ext cx="2709893" cy="671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88162-800B-409D-A67E-ABEE216EADAD}">
      <dsp:nvSpPr>
        <dsp:cNvPr id="0" name=""/>
        <dsp:cNvSpPr/>
      </dsp:nvSpPr>
      <dsp:spPr>
        <a:xfrm>
          <a:off x="2165449" y="606"/>
          <a:ext cx="1765101" cy="1765101"/>
        </a:xfrm>
        <a:prstGeom prst="ellipse">
          <a:avLst/>
        </a:prstGeom>
        <a:blipFill rotWithShape="0">
          <a:blip xmlns:r="http://schemas.openxmlformats.org/officeDocument/2006/relationships" r:embed="rId1"/>
          <a:stretch>
            <a:fillRect/>
          </a:stretch>
        </a:blipFill>
        <a:ln w="12700" cap="flat" cmpd="sng" algn="ctr">
          <a:solidFill>
            <a:srgbClr val="028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423942" y="259099"/>
        <a:ext cx="1248115" cy="1248115"/>
      </dsp:txXfrm>
    </dsp:sp>
    <dsp:sp modelId="{5EE14139-9A35-48E5-8AFC-28112ECA7C72}">
      <dsp:nvSpPr>
        <dsp:cNvPr id="0" name=""/>
        <dsp:cNvSpPr/>
      </dsp:nvSpPr>
      <dsp:spPr>
        <a:xfrm rot="3600000">
          <a:off x="3469294" y="1722603"/>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3504594" y="1780606"/>
        <a:ext cx="329462" cy="357433"/>
      </dsp:txXfrm>
    </dsp:sp>
    <dsp:sp modelId="{5F2EA342-3C72-4CB8-AB39-0195A2F8DD03}">
      <dsp:nvSpPr>
        <dsp:cNvPr id="0" name=""/>
        <dsp:cNvSpPr/>
      </dsp:nvSpPr>
      <dsp:spPr>
        <a:xfrm>
          <a:off x="3492018" y="2298292"/>
          <a:ext cx="1765101" cy="1765101"/>
        </a:xfrm>
        <a:prstGeom prst="ellipse">
          <a:avLst/>
        </a:prstGeom>
        <a:blipFill rotWithShape="0">
          <a:blip xmlns:r="http://schemas.openxmlformats.org/officeDocument/2006/relationships" r:embed="rId2"/>
          <a:stretch>
            <a:fillRect/>
          </a:stretch>
        </a:blipFill>
        <a:ln w="12700" cap="flat" cmpd="sng" algn="ctr">
          <a:solidFill>
            <a:srgbClr val="028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3750511" y="2556785"/>
        <a:ext cx="1248115" cy="1248115"/>
      </dsp:txXfrm>
    </dsp:sp>
    <dsp:sp modelId="{6491EF7A-75E0-4756-95A1-A82F0EB2CB8C}">
      <dsp:nvSpPr>
        <dsp:cNvPr id="0" name=""/>
        <dsp:cNvSpPr/>
      </dsp:nvSpPr>
      <dsp:spPr>
        <a:xfrm rot="10800000">
          <a:off x="2825990" y="2882982"/>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10800000">
        <a:off x="2967188" y="3002126"/>
        <a:ext cx="329462" cy="357433"/>
      </dsp:txXfrm>
    </dsp:sp>
    <dsp:sp modelId="{D29886BA-94D0-4A8D-BE92-99F8BF9DFD34}">
      <dsp:nvSpPr>
        <dsp:cNvPr id="0" name=""/>
        <dsp:cNvSpPr/>
      </dsp:nvSpPr>
      <dsp:spPr>
        <a:xfrm>
          <a:off x="838879" y="2298292"/>
          <a:ext cx="1765101" cy="1765101"/>
        </a:xfrm>
        <a:prstGeom prst="ellipse">
          <a:avLst/>
        </a:prstGeom>
        <a:blipFill rotWithShape="0">
          <a:blip xmlns:r="http://schemas.openxmlformats.org/officeDocument/2006/relationships" r:embed="rId3"/>
          <a:stretch>
            <a:fillRect/>
          </a:stretch>
        </a:blipFill>
        <a:ln w="12700" cap="flat" cmpd="sng" algn="ctr">
          <a:solidFill>
            <a:srgbClr val="028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1097372" y="2556785"/>
        <a:ext cx="1248115" cy="1248115"/>
      </dsp:txXfrm>
    </dsp:sp>
    <dsp:sp modelId="{A77E3C3E-C5D4-4CC7-8908-29E660FA279D}">
      <dsp:nvSpPr>
        <dsp:cNvPr id="0" name=""/>
        <dsp:cNvSpPr/>
      </dsp:nvSpPr>
      <dsp:spPr>
        <a:xfrm rot="18000000">
          <a:off x="2142724" y="1745675"/>
          <a:ext cx="470660"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2178024" y="1925960"/>
        <a:ext cx="329462" cy="357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Plan</a:t>
          </a:r>
          <a:endParaRPr lang="en-US" sz="2500" b="1" kern="1200" dirty="0">
            <a:solidFill>
              <a:srgbClr val="0000CC"/>
            </a:solidFill>
          </a:endParaRPr>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Create Test Case</a:t>
          </a:r>
          <a:endParaRPr lang="en-US" sz="2500" b="1" kern="1200" dirty="0">
            <a:solidFill>
              <a:srgbClr val="0000CC"/>
            </a:solidFill>
          </a:endParaRPr>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Review Test Case</a:t>
          </a:r>
          <a:endParaRPr lang="en-US" sz="2500" b="1" kern="1200" dirty="0">
            <a:solidFill>
              <a:srgbClr val="0000CC"/>
            </a:solidFill>
          </a:endParaRPr>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Execute Test</a:t>
          </a:r>
          <a:endParaRPr lang="en-US" sz="2500" kern="1200" dirty="0"/>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A532A-E189-418B-954A-F6CAAF8E1791}">
      <dsp:nvSpPr>
        <dsp:cNvPr id="0" name=""/>
        <dsp:cNvSpPr/>
      </dsp:nvSpPr>
      <dsp:spPr>
        <a:xfrm rot="5400000">
          <a:off x="-98179" y="100757"/>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1</a:t>
          </a:r>
          <a:endParaRPr lang="en-US" sz="2000" b="1" kern="1200" dirty="0"/>
        </a:p>
      </dsp:txBody>
      <dsp:txXfrm rot="-5400000">
        <a:off x="2" y="231663"/>
        <a:ext cx="458171" cy="196360"/>
      </dsp:txXfrm>
    </dsp:sp>
    <dsp:sp modelId="{49552F2D-29E2-490E-A96D-3705F94300C8}">
      <dsp:nvSpPr>
        <dsp:cNvPr id="0" name=""/>
        <dsp:cNvSpPr/>
      </dsp:nvSpPr>
      <dsp:spPr>
        <a:xfrm rot="5400000">
          <a:off x="1692651" y="-1231901"/>
          <a:ext cx="425669" cy="2894628"/>
        </a:xfrm>
        <a:prstGeom prst="round2SameRect">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Plan</a:t>
          </a:r>
          <a:endParaRPr lang="en-US" sz="2500" kern="1200" dirty="0"/>
        </a:p>
      </dsp:txBody>
      <dsp:txXfrm rot="-5400000">
        <a:off x="458172" y="23357"/>
        <a:ext cx="2873849" cy="384111"/>
      </dsp:txXfrm>
    </dsp:sp>
    <dsp:sp modelId="{DFBB8974-7007-4C1E-B792-EA7B8AED14FD}">
      <dsp:nvSpPr>
        <dsp:cNvPr id="0" name=""/>
        <dsp:cNvSpPr/>
      </dsp:nvSpPr>
      <dsp:spPr>
        <a:xfrm rot="5400000">
          <a:off x="-98179" y="668143"/>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2</a:t>
          </a:r>
          <a:endParaRPr lang="en-US" sz="2000" b="1" kern="1200" dirty="0">
            <a:solidFill>
              <a:schemeClr val="bg1"/>
            </a:solidFill>
          </a:endParaRPr>
        </a:p>
      </dsp:txBody>
      <dsp:txXfrm rot="-5400000">
        <a:off x="2" y="799049"/>
        <a:ext cx="458171" cy="196360"/>
      </dsp:txXfrm>
    </dsp:sp>
    <dsp:sp modelId="{60115B81-DD72-4053-A292-CF8891DA643C}">
      <dsp:nvSpPr>
        <dsp:cNvPr id="0" name=""/>
        <dsp:cNvSpPr/>
      </dsp:nvSpPr>
      <dsp:spPr>
        <a:xfrm rot="5400000">
          <a:off x="1692763" y="-664627"/>
          <a:ext cx="425445" cy="2894628"/>
        </a:xfrm>
        <a:prstGeom prst="round2SameRect">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Case</a:t>
          </a:r>
          <a:endParaRPr lang="en-US" sz="2500" kern="1200" dirty="0"/>
        </a:p>
      </dsp:txBody>
      <dsp:txXfrm rot="-5400000">
        <a:off x="458172" y="590733"/>
        <a:ext cx="2873859" cy="383907"/>
      </dsp:txXfrm>
    </dsp:sp>
    <dsp:sp modelId="{2D51C8AF-4F0A-4674-AFE4-AE215A500271}">
      <dsp:nvSpPr>
        <dsp:cNvPr id="0" name=""/>
        <dsp:cNvSpPr/>
      </dsp:nvSpPr>
      <dsp:spPr>
        <a:xfrm rot="5400000">
          <a:off x="-98179" y="1235528"/>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3</a:t>
          </a:r>
          <a:endParaRPr lang="en-US" sz="2000" b="1" kern="1200" dirty="0"/>
        </a:p>
      </dsp:txBody>
      <dsp:txXfrm rot="-5400000">
        <a:off x="2" y="1366434"/>
        <a:ext cx="458171" cy="196360"/>
      </dsp:txXfrm>
    </dsp:sp>
    <dsp:sp modelId="{A8F5E06D-5887-4E96-ACDE-89712037F67B}">
      <dsp:nvSpPr>
        <dsp:cNvPr id="0" name=""/>
        <dsp:cNvSpPr/>
      </dsp:nvSpPr>
      <dsp:spPr>
        <a:xfrm rot="5400000">
          <a:off x="1692763" y="-97242"/>
          <a:ext cx="425445" cy="2894628"/>
        </a:xfrm>
        <a:prstGeom prst="round2SameRect">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Review Test Case</a:t>
          </a:r>
          <a:endParaRPr lang="en-US" sz="2500" kern="1200" dirty="0"/>
        </a:p>
      </dsp:txBody>
      <dsp:txXfrm rot="-5400000">
        <a:off x="458172" y="1158118"/>
        <a:ext cx="2873859" cy="383907"/>
      </dsp:txXfrm>
    </dsp:sp>
    <dsp:sp modelId="{B22E6E98-59B7-4C95-89E2-E6796C3F88A0}">
      <dsp:nvSpPr>
        <dsp:cNvPr id="0" name=""/>
        <dsp:cNvSpPr/>
      </dsp:nvSpPr>
      <dsp:spPr>
        <a:xfrm rot="5400000">
          <a:off x="-98179" y="180291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4</a:t>
          </a:r>
          <a:endParaRPr lang="en-US" sz="2000" b="1" kern="1200" dirty="0">
            <a:solidFill>
              <a:schemeClr val="bg1"/>
            </a:solidFill>
          </a:endParaRPr>
        </a:p>
      </dsp:txBody>
      <dsp:txXfrm rot="-5400000">
        <a:off x="2" y="1933820"/>
        <a:ext cx="458171" cy="196360"/>
      </dsp:txXfrm>
    </dsp:sp>
    <dsp:sp modelId="{C5D01A4D-DF2B-459F-BD5B-2354D831EE16}">
      <dsp:nvSpPr>
        <dsp:cNvPr id="0" name=""/>
        <dsp:cNvSpPr/>
      </dsp:nvSpPr>
      <dsp:spPr>
        <a:xfrm rot="5400000">
          <a:off x="1692763" y="470142"/>
          <a:ext cx="425445" cy="2894628"/>
        </a:xfrm>
        <a:prstGeom prst="round2SameRect">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smtClean="0">
              <a:solidFill>
                <a:srgbClr val="0000CC"/>
              </a:solidFill>
            </a:rPr>
            <a:t>Execute Test</a:t>
          </a:r>
          <a:endParaRPr lang="en-US" sz="2500" b="1" kern="1200" dirty="0">
            <a:solidFill>
              <a:srgbClr val="0000CC"/>
            </a:solidFill>
          </a:endParaRPr>
        </a:p>
      </dsp:txBody>
      <dsp:txXfrm rot="-5400000">
        <a:off x="458172" y="1725503"/>
        <a:ext cx="2873859" cy="383907"/>
      </dsp:txXfrm>
    </dsp:sp>
    <dsp:sp modelId="{61698469-9035-485C-B794-F7092A6B6558}">
      <dsp:nvSpPr>
        <dsp:cNvPr id="0" name=""/>
        <dsp:cNvSpPr/>
      </dsp:nvSpPr>
      <dsp:spPr>
        <a:xfrm rot="5400000">
          <a:off x="-98179" y="2370299"/>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5</a:t>
          </a:r>
          <a:endParaRPr lang="en-US" sz="2000" b="1" kern="1200" dirty="0"/>
        </a:p>
      </dsp:txBody>
      <dsp:txXfrm rot="-5400000">
        <a:off x="2" y="2501205"/>
        <a:ext cx="458171" cy="196360"/>
      </dsp:txXfrm>
    </dsp:sp>
    <dsp:sp modelId="{19AADC4B-EFAF-4D2E-B95D-916358353718}">
      <dsp:nvSpPr>
        <dsp:cNvPr id="0" name=""/>
        <dsp:cNvSpPr/>
      </dsp:nvSpPr>
      <dsp:spPr>
        <a:xfrm rot="5400000">
          <a:off x="1692763" y="1037528"/>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 Bug</a:t>
          </a:r>
          <a:endParaRPr lang="en-US" sz="2500" kern="1200" dirty="0"/>
        </a:p>
      </dsp:txBody>
      <dsp:txXfrm rot="-5400000">
        <a:off x="458172" y="2292889"/>
        <a:ext cx="2873859" cy="383907"/>
      </dsp:txXfrm>
    </dsp:sp>
    <dsp:sp modelId="{D01DA817-AEB0-440B-80EF-6AA64165322B}">
      <dsp:nvSpPr>
        <dsp:cNvPr id="0" name=""/>
        <dsp:cNvSpPr/>
      </dsp:nvSpPr>
      <dsp:spPr>
        <a:xfrm rot="5400000">
          <a:off x="-98179" y="2937684"/>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6</a:t>
          </a:r>
          <a:endParaRPr lang="en-US" sz="2000" b="1" kern="1200" dirty="0"/>
        </a:p>
      </dsp:txBody>
      <dsp:txXfrm rot="-5400000">
        <a:off x="2" y="3068590"/>
        <a:ext cx="458171" cy="196360"/>
      </dsp:txXfrm>
    </dsp:sp>
    <dsp:sp modelId="{8758A221-E4DB-43EA-8BDA-16ECF880DAD0}">
      <dsp:nvSpPr>
        <dsp:cNvPr id="0" name=""/>
        <dsp:cNvSpPr/>
      </dsp:nvSpPr>
      <dsp:spPr>
        <a:xfrm rot="5400000">
          <a:off x="1692763" y="1604913"/>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Re-test</a:t>
          </a:r>
          <a:endParaRPr lang="en-US" sz="2500" kern="1200" dirty="0"/>
        </a:p>
      </dsp:txBody>
      <dsp:txXfrm rot="-5400000">
        <a:off x="458172" y="2860274"/>
        <a:ext cx="2873859" cy="383907"/>
      </dsp:txXfrm>
    </dsp:sp>
    <dsp:sp modelId="{8B74F8D1-E273-4B6D-AFAD-EFBD9A8FE0B6}">
      <dsp:nvSpPr>
        <dsp:cNvPr id="0" name=""/>
        <dsp:cNvSpPr/>
      </dsp:nvSpPr>
      <dsp:spPr>
        <a:xfrm rot="5400000">
          <a:off x="-98179" y="3505070"/>
          <a:ext cx="654531" cy="45817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7</a:t>
          </a:r>
          <a:endParaRPr lang="en-US" sz="2000" b="1" kern="1200" dirty="0"/>
        </a:p>
      </dsp:txBody>
      <dsp:txXfrm rot="-5400000">
        <a:off x="2" y="3635976"/>
        <a:ext cx="458171" cy="196360"/>
      </dsp:txXfrm>
    </dsp:sp>
    <dsp:sp modelId="{934E6141-4F70-4B68-A22D-E86542B81605}">
      <dsp:nvSpPr>
        <dsp:cNvPr id="0" name=""/>
        <dsp:cNvSpPr/>
      </dsp:nvSpPr>
      <dsp:spPr>
        <a:xfrm rot="5400000">
          <a:off x="1692763" y="2172299"/>
          <a:ext cx="425445" cy="28946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Create Test Report</a:t>
          </a:r>
          <a:endParaRPr lang="en-US" sz="2500" kern="1200" dirty="0"/>
        </a:p>
      </dsp:txBody>
      <dsp:txXfrm rot="-5400000">
        <a:off x="458172" y="3427660"/>
        <a:ext cx="2873859" cy="3839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239A62-B236-244D-A710-345E681092E6}"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C7FE4A-67BA-7047-B9AA-ADF38DE50AB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F9DDD-AD4B-4B4E-BEBC-EF2802BDC6C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31DBD-6324-D642-B6C2-436E4865D88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CAF902F4-823B-4449-9510-746B88F8718D}"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Date Placeholder 3"/>
          <p:cNvSpPr>
            <a:spLocks noGrp="1"/>
          </p:cNvSpPr>
          <p:nvPr>
            <p:ph type="dt" sz="half" idx="10"/>
          </p:nvPr>
        </p:nvSpPr>
        <p:spPr/>
        <p:txBody>
          <a:bodyPr/>
          <a:lstStyle/>
          <a:p>
            <a:fld id="{CAF902F4-823B-4449-9510-746B88F8718D}"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Date Placeholder 3"/>
          <p:cNvSpPr>
            <a:spLocks noGrp="1"/>
          </p:cNvSpPr>
          <p:nvPr>
            <p:ph type="dt" sz="half" idx="10"/>
          </p:nvPr>
        </p:nvSpPr>
        <p:spPr/>
        <p:txBody>
          <a:bodyPr/>
          <a:lstStyle/>
          <a:p>
            <a:fld id="{CAF902F4-823B-4449-9510-746B88F8718D}"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503522" y="1272747"/>
            <a:ext cx="12920562" cy="1955664"/>
          </a:xfrm>
          <a:custGeom>
            <a:avLst/>
            <a:gdLst/>
            <a:ahLst/>
            <a:cxnLst/>
            <a:rect l="l" t="t" r="r" b="b"/>
            <a:pathLst>
              <a:path w="5429021" h="821741">
                <a:moveTo>
                  <a:pt x="3448126" y="180441"/>
                </a:moveTo>
                <a:cubicBezTo>
                  <a:pt x="3353029" y="180441"/>
                  <a:pt x="3294507" y="263347"/>
                  <a:pt x="3294507" y="407213"/>
                </a:cubicBezTo>
                <a:cubicBezTo>
                  <a:pt x="3294507" y="551078"/>
                  <a:pt x="3353029" y="641299"/>
                  <a:pt x="3448126" y="641299"/>
                </a:cubicBezTo>
                <a:cubicBezTo>
                  <a:pt x="3543224" y="641299"/>
                  <a:pt x="3601746" y="551078"/>
                  <a:pt x="3601746" y="407213"/>
                </a:cubicBezTo>
                <a:cubicBezTo>
                  <a:pt x="3601746" y="263347"/>
                  <a:pt x="3543224" y="180441"/>
                  <a:pt x="3448126" y="180441"/>
                </a:cubicBezTo>
                <a:close/>
                <a:moveTo>
                  <a:pt x="4904765" y="14630"/>
                </a:moveTo>
                <a:lnTo>
                  <a:pt x="5416830" y="14630"/>
                </a:lnTo>
                <a:lnTo>
                  <a:pt x="5416830" y="190195"/>
                </a:lnTo>
                <a:lnTo>
                  <a:pt x="5114468" y="190195"/>
                </a:lnTo>
                <a:lnTo>
                  <a:pt x="5114468" y="314553"/>
                </a:lnTo>
                <a:lnTo>
                  <a:pt x="5372938" y="314553"/>
                </a:lnTo>
                <a:lnTo>
                  <a:pt x="5372938" y="490118"/>
                </a:lnTo>
                <a:lnTo>
                  <a:pt x="5114468" y="490118"/>
                </a:lnTo>
                <a:lnTo>
                  <a:pt x="5114468" y="631545"/>
                </a:lnTo>
                <a:lnTo>
                  <a:pt x="5429021" y="631545"/>
                </a:lnTo>
                <a:lnTo>
                  <a:pt x="5429021" y="807110"/>
                </a:lnTo>
                <a:lnTo>
                  <a:pt x="4904765" y="807110"/>
                </a:lnTo>
                <a:close/>
                <a:moveTo>
                  <a:pt x="3961791" y="14630"/>
                </a:moveTo>
                <a:lnTo>
                  <a:pt x="4178808" y="14630"/>
                </a:lnTo>
                <a:lnTo>
                  <a:pt x="4303167" y="343814"/>
                </a:lnTo>
                <a:lnTo>
                  <a:pt x="4347058" y="473049"/>
                </a:lnTo>
                <a:lnTo>
                  <a:pt x="4351935" y="473049"/>
                </a:lnTo>
                <a:lnTo>
                  <a:pt x="4395826" y="343814"/>
                </a:lnTo>
                <a:lnTo>
                  <a:pt x="4515308" y="14630"/>
                </a:lnTo>
                <a:lnTo>
                  <a:pt x="4732325" y="14630"/>
                </a:lnTo>
                <a:lnTo>
                  <a:pt x="4732325" y="807110"/>
                </a:lnTo>
                <a:lnTo>
                  <a:pt x="4537253" y="807110"/>
                </a:lnTo>
                <a:lnTo>
                  <a:pt x="4537253" y="573024"/>
                </a:lnTo>
                <a:cubicBezTo>
                  <a:pt x="4537253" y="492557"/>
                  <a:pt x="4554322" y="369417"/>
                  <a:pt x="4564075" y="290169"/>
                </a:cubicBezTo>
                <a:lnTo>
                  <a:pt x="4559199" y="290169"/>
                </a:lnTo>
                <a:lnTo>
                  <a:pt x="4493362" y="475488"/>
                </a:lnTo>
                <a:lnTo>
                  <a:pt x="4383634" y="742493"/>
                </a:lnTo>
                <a:lnTo>
                  <a:pt x="4305605" y="742493"/>
                </a:lnTo>
                <a:lnTo>
                  <a:pt x="4195877" y="475488"/>
                </a:lnTo>
                <a:lnTo>
                  <a:pt x="4132479" y="290169"/>
                </a:lnTo>
                <a:lnTo>
                  <a:pt x="4127602" y="290169"/>
                </a:lnTo>
                <a:cubicBezTo>
                  <a:pt x="4137356" y="369417"/>
                  <a:pt x="4154424" y="492557"/>
                  <a:pt x="4154424" y="573024"/>
                </a:cubicBezTo>
                <a:lnTo>
                  <a:pt x="4154424" y="807110"/>
                </a:lnTo>
                <a:lnTo>
                  <a:pt x="3961791" y="807110"/>
                </a:lnTo>
                <a:close/>
                <a:moveTo>
                  <a:pt x="1751991" y="14630"/>
                </a:moveTo>
                <a:lnTo>
                  <a:pt x="1961693" y="14630"/>
                </a:lnTo>
                <a:lnTo>
                  <a:pt x="1961693" y="631545"/>
                </a:lnTo>
                <a:lnTo>
                  <a:pt x="2261616" y="631545"/>
                </a:lnTo>
                <a:lnTo>
                  <a:pt x="2261616" y="807110"/>
                </a:lnTo>
                <a:lnTo>
                  <a:pt x="1751991" y="807110"/>
                </a:lnTo>
                <a:close/>
                <a:moveTo>
                  <a:pt x="1075716" y="14630"/>
                </a:moveTo>
                <a:lnTo>
                  <a:pt x="1587780" y="14630"/>
                </a:lnTo>
                <a:lnTo>
                  <a:pt x="1587780" y="190195"/>
                </a:lnTo>
                <a:lnTo>
                  <a:pt x="1285418" y="190195"/>
                </a:lnTo>
                <a:lnTo>
                  <a:pt x="1285418" y="314553"/>
                </a:lnTo>
                <a:lnTo>
                  <a:pt x="1543889" y="314553"/>
                </a:lnTo>
                <a:lnTo>
                  <a:pt x="1543889" y="490118"/>
                </a:lnTo>
                <a:lnTo>
                  <a:pt x="1285418" y="490118"/>
                </a:lnTo>
                <a:lnTo>
                  <a:pt x="1285418" y="631545"/>
                </a:lnTo>
                <a:lnTo>
                  <a:pt x="1599972" y="631545"/>
                </a:lnTo>
                <a:lnTo>
                  <a:pt x="1599972" y="807110"/>
                </a:lnTo>
                <a:lnTo>
                  <a:pt x="1075716" y="807110"/>
                </a:lnTo>
                <a:close/>
                <a:moveTo>
                  <a:pt x="0" y="14630"/>
                </a:moveTo>
                <a:lnTo>
                  <a:pt x="214580" y="14630"/>
                </a:lnTo>
                <a:lnTo>
                  <a:pt x="258471" y="360883"/>
                </a:lnTo>
                <a:cubicBezTo>
                  <a:pt x="267005" y="443789"/>
                  <a:pt x="276759" y="526694"/>
                  <a:pt x="285293" y="609600"/>
                </a:cubicBezTo>
                <a:lnTo>
                  <a:pt x="290170" y="609600"/>
                </a:lnTo>
                <a:cubicBezTo>
                  <a:pt x="304800" y="526694"/>
                  <a:pt x="319431" y="442569"/>
                  <a:pt x="334061" y="360883"/>
                </a:cubicBezTo>
                <a:lnTo>
                  <a:pt x="409651" y="14630"/>
                </a:lnTo>
                <a:lnTo>
                  <a:pt x="585216" y="14630"/>
                </a:lnTo>
                <a:lnTo>
                  <a:pt x="660807" y="360883"/>
                </a:lnTo>
                <a:cubicBezTo>
                  <a:pt x="675437" y="440131"/>
                  <a:pt x="690067" y="525475"/>
                  <a:pt x="704698" y="609600"/>
                </a:cubicBezTo>
                <a:lnTo>
                  <a:pt x="709575" y="609600"/>
                </a:lnTo>
                <a:cubicBezTo>
                  <a:pt x="718109" y="525475"/>
                  <a:pt x="727863" y="441350"/>
                  <a:pt x="736397" y="360883"/>
                </a:cubicBezTo>
                <a:lnTo>
                  <a:pt x="780288" y="14630"/>
                </a:lnTo>
                <a:lnTo>
                  <a:pt x="980237" y="14630"/>
                </a:lnTo>
                <a:lnTo>
                  <a:pt x="848563" y="807110"/>
                </a:lnTo>
                <a:lnTo>
                  <a:pt x="582778" y="807110"/>
                </a:lnTo>
                <a:lnTo>
                  <a:pt x="521818" y="492557"/>
                </a:lnTo>
                <a:cubicBezTo>
                  <a:pt x="509626" y="431597"/>
                  <a:pt x="499872" y="365760"/>
                  <a:pt x="492557" y="307238"/>
                </a:cubicBezTo>
                <a:lnTo>
                  <a:pt x="487680" y="307238"/>
                </a:lnTo>
                <a:cubicBezTo>
                  <a:pt x="479146" y="365760"/>
                  <a:pt x="470612" y="431597"/>
                  <a:pt x="458419" y="492557"/>
                </a:cubicBezTo>
                <a:lnTo>
                  <a:pt x="399898" y="807110"/>
                </a:lnTo>
                <a:lnTo>
                  <a:pt x="138989" y="807110"/>
                </a:lnTo>
                <a:close/>
                <a:moveTo>
                  <a:pt x="3448126" y="0"/>
                </a:moveTo>
                <a:cubicBezTo>
                  <a:pt x="3667582" y="0"/>
                  <a:pt x="3816325" y="147523"/>
                  <a:pt x="3816325" y="407213"/>
                </a:cubicBezTo>
                <a:cubicBezTo>
                  <a:pt x="3816325" y="668121"/>
                  <a:pt x="3667582" y="821741"/>
                  <a:pt x="3448126" y="821741"/>
                </a:cubicBezTo>
                <a:cubicBezTo>
                  <a:pt x="3228670" y="821741"/>
                  <a:pt x="3079928" y="668121"/>
                  <a:pt x="3079928" y="407213"/>
                </a:cubicBezTo>
                <a:cubicBezTo>
                  <a:pt x="3079928" y="146304"/>
                  <a:pt x="3228670" y="0"/>
                  <a:pt x="3448126" y="0"/>
                </a:cubicBezTo>
                <a:close/>
                <a:moveTo>
                  <a:pt x="2753259" y="0"/>
                </a:moveTo>
                <a:cubicBezTo>
                  <a:pt x="2853233" y="0"/>
                  <a:pt x="2938577" y="48768"/>
                  <a:pt x="2994660" y="104851"/>
                </a:cubicBezTo>
                <a:lnTo>
                  <a:pt x="2880055" y="234086"/>
                </a:lnTo>
                <a:cubicBezTo>
                  <a:pt x="2841041" y="199949"/>
                  <a:pt x="2806903" y="180441"/>
                  <a:pt x="2755697" y="180441"/>
                </a:cubicBezTo>
                <a:cubicBezTo>
                  <a:pt x="2660599" y="180441"/>
                  <a:pt x="2580132" y="265785"/>
                  <a:pt x="2580132" y="409651"/>
                </a:cubicBezTo>
                <a:cubicBezTo>
                  <a:pt x="2580132" y="558393"/>
                  <a:pt x="2648407" y="641299"/>
                  <a:pt x="2750820" y="641299"/>
                </a:cubicBezTo>
                <a:cubicBezTo>
                  <a:pt x="2811780" y="641299"/>
                  <a:pt x="2855672" y="614477"/>
                  <a:pt x="2889809" y="577901"/>
                </a:cubicBezTo>
                <a:lnTo>
                  <a:pt x="3004414" y="704697"/>
                </a:lnTo>
                <a:cubicBezTo>
                  <a:pt x="2937358" y="782726"/>
                  <a:pt x="2845918" y="821741"/>
                  <a:pt x="2748382" y="821741"/>
                </a:cubicBezTo>
                <a:cubicBezTo>
                  <a:pt x="2541118" y="821741"/>
                  <a:pt x="2365553" y="687629"/>
                  <a:pt x="2365553" y="416966"/>
                </a:cubicBezTo>
                <a:cubicBezTo>
                  <a:pt x="2365553" y="151181"/>
                  <a:pt x="2548433" y="0"/>
                  <a:pt x="2753259"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1_Title Slide">
    <p:spTree>
      <p:nvGrpSpPr>
        <p:cNvPr id="1" name=""/>
        <p:cNvGrpSpPr/>
        <p:nvPr/>
      </p:nvGrpSpPr>
      <p:grpSpPr>
        <a:xfrm>
          <a:off x="0" y="0"/>
          <a:ext cx="0" cy="0"/>
          <a:chOff x="0" y="0"/>
          <a:chExt cx="0" cy="0"/>
        </a:xfrm>
      </p:grpSpPr>
      <p:sp>
        <p:nvSpPr>
          <p:cNvPr id="7" name="Slide Number Placeholder 5"/>
          <p:cNvSpPr txBox="1"/>
          <p:nvPr userDrawn="1"/>
        </p:nvSpPr>
        <p:spPr>
          <a:xfrm>
            <a:off x="-614001" y="2316075"/>
            <a:ext cx="3244895" cy="1352036"/>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500" b="1" i="0" dirty="0" smtClean="0">
                <a:solidFill>
                  <a:schemeClr val="tx1">
                    <a:alpha val="10000"/>
                  </a:schemeClr>
                </a:solidFill>
                <a:latin typeface="Montserrat" charset="0"/>
                <a:ea typeface="Montserrat" charset="0"/>
                <a:cs typeface="Montserrat" charset="0"/>
              </a:rPr>
              <a:t>0</a:t>
            </a:r>
            <a:fld id="{1A290D8D-6BA0-418D-AFED-C65293F70DA0}" type="slidenum">
              <a:rPr lang="en-US" sz="11500" b="1" i="0" dirty="0" smtClean="0">
                <a:solidFill>
                  <a:schemeClr val="tx1">
                    <a:alpha val="10000"/>
                  </a:schemeClr>
                </a:solidFill>
                <a:latin typeface="Montserrat" charset="0"/>
                <a:ea typeface="Montserrat" charset="0"/>
                <a:cs typeface="Montserrat" charset="0"/>
              </a:rPr>
            </a:fld>
            <a:endParaRPr lang="en-US" sz="11500" b="1" i="0" dirty="0">
              <a:solidFill>
                <a:schemeClr val="tx1">
                  <a:alpha val="10000"/>
                </a:schemeClr>
              </a:solidFill>
              <a:latin typeface="Montserrat" charset="0"/>
              <a:ea typeface="Montserrat" charset="0"/>
              <a:cs typeface="Montserrat" charset="0"/>
            </a:endParaRPr>
          </a:p>
        </p:txBody>
      </p:sp>
      <p:sp>
        <p:nvSpPr>
          <p:cNvPr id="3" name="Rectangle 2"/>
          <p:cNvSpPr/>
          <p:nvPr userDrawn="1"/>
        </p:nvSpPr>
        <p:spPr>
          <a:xfrm>
            <a:off x="0" y="2199502"/>
            <a:ext cx="12192000" cy="30644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3" hasCustomPrompt="1"/>
          </p:nvPr>
        </p:nvSpPr>
        <p:spPr>
          <a:xfrm>
            <a:off x="5691951"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11" name="Picture Placeholder 2"/>
          <p:cNvSpPr>
            <a:spLocks noGrp="1"/>
          </p:cNvSpPr>
          <p:nvPr>
            <p:ph type="pic" sz="quarter" idx="14" hasCustomPrompt="1"/>
          </p:nvPr>
        </p:nvSpPr>
        <p:spPr>
          <a:xfrm>
            <a:off x="7662853"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12" name="Picture Placeholder 2"/>
          <p:cNvSpPr>
            <a:spLocks noGrp="1"/>
          </p:cNvSpPr>
          <p:nvPr>
            <p:ph type="pic" sz="quarter" idx="15" hasCustomPrompt="1"/>
          </p:nvPr>
        </p:nvSpPr>
        <p:spPr>
          <a:xfrm>
            <a:off x="9633756"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7" name="Slide Number Placeholder 5"/>
          <p:cNvSpPr txBox="1"/>
          <p:nvPr userDrawn="1"/>
        </p:nvSpPr>
        <p:spPr>
          <a:xfrm>
            <a:off x="-614001" y="2316075"/>
            <a:ext cx="3244895" cy="1352036"/>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500" b="1" i="0" dirty="0" smtClean="0">
                <a:solidFill>
                  <a:schemeClr val="tx1">
                    <a:alpha val="10000"/>
                  </a:schemeClr>
                </a:solidFill>
                <a:latin typeface="Montserrat" charset="0"/>
                <a:ea typeface="Montserrat" charset="0"/>
                <a:cs typeface="Montserrat" charset="0"/>
              </a:rPr>
              <a:t>0</a:t>
            </a:r>
            <a:fld id="{1A290D8D-6BA0-418D-AFED-C65293F70DA0}" type="slidenum">
              <a:rPr lang="en-US" sz="11500" b="1" i="0" dirty="0" smtClean="0">
                <a:solidFill>
                  <a:schemeClr val="tx1">
                    <a:alpha val="10000"/>
                  </a:schemeClr>
                </a:solidFill>
                <a:latin typeface="Montserrat" charset="0"/>
                <a:ea typeface="Montserrat" charset="0"/>
                <a:cs typeface="Montserrat" charset="0"/>
              </a:rPr>
            </a:fld>
            <a:endParaRPr lang="en-US" sz="11500" b="1" i="0" dirty="0">
              <a:solidFill>
                <a:schemeClr val="tx1">
                  <a:alpha val="10000"/>
                </a:schemeClr>
              </a:solidFill>
              <a:latin typeface="Montserrat" charset="0"/>
              <a:ea typeface="Montserrat" charset="0"/>
              <a:cs typeface="Montserrat" charset="0"/>
            </a:endParaRPr>
          </a:p>
        </p:txBody>
      </p:sp>
      <p:sp>
        <p:nvSpPr>
          <p:cNvPr id="3" name="Rectangle 2"/>
          <p:cNvSpPr/>
          <p:nvPr userDrawn="1"/>
        </p:nvSpPr>
        <p:spPr>
          <a:xfrm>
            <a:off x="0" y="2199502"/>
            <a:ext cx="12192000" cy="30644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3" hasCustomPrompt="1"/>
          </p:nvPr>
        </p:nvSpPr>
        <p:spPr>
          <a:xfrm>
            <a:off x="5215798"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11" name="Picture Placeholder 2"/>
          <p:cNvSpPr>
            <a:spLocks noGrp="1"/>
          </p:cNvSpPr>
          <p:nvPr>
            <p:ph type="pic" sz="quarter" idx="14" hasCustomPrompt="1"/>
          </p:nvPr>
        </p:nvSpPr>
        <p:spPr>
          <a:xfrm>
            <a:off x="7186701"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12" name="Picture Placeholder 2"/>
          <p:cNvSpPr>
            <a:spLocks noGrp="1"/>
          </p:cNvSpPr>
          <p:nvPr>
            <p:ph type="pic" sz="quarter" idx="15" hasCustomPrompt="1"/>
          </p:nvPr>
        </p:nvSpPr>
        <p:spPr>
          <a:xfrm>
            <a:off x="9157603"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9" name="Picture Placeholder 2"/>
          <p:cNvSpPr>
            <a:spLocks noGrp="1"/>
          </p:cNvSpPr>
          <p:nvPr>
            <p:ph type="pic" sz="quarter" idx="16" hasCustomPrompt="1"/>
          </p:nvPr>
        </p:nvSpPr>
        <p:spPr>
          <a:xfrm>
            <a:off x="1273992"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13" name="Picture Placeholder 2"/>
          <p:cNvSpPr>
            <a:spLocks noGrp="1"/>
          </p:cNvSpPr>
          <p:nvPr>
            <p:ph type="pic" sz="quarter" idx="17" hasCustomPrompt="1"/>
          </p:nvPr>
        </p:nvSpPr>
        <p:spPr>
          <a:xfrm>
            <a:off x="3244895"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4" name="Picture Placeholder 2384"/>
          <p:cNvSpPr>
            <a:spLocks noGrp="1"/>
          </p:cNvSpPr>
          <p:nvPr>
            <p:ph type="pic" sz="quarter" idx="16" hasCustomPrompt="1"/>
          </p:nvPr>
        </p:nvSpPr>
        <p:spPr>
          <a:xfrm>
            <a:off x="4815415" y="-883073"/>
            <a:ext cx="7875348" cy="6824916"/>
          </a:xfrm>
          <a:custGeom>
            <a:avLst/>
            <a:gdLst>
              <a:gd name="connsiteX0" fmla="*/ 1328006 w 2154237"/>
              <a:gd name="connsiteY0" fmla="*/ 0 h 1866900"/>
              <a:gd name="connsiteX1" fmla="*/ 1335552 w 2154237"/>
              <a:gd name="connsiteY1" fmla="*/ 7543 h 1866900"/>
              <a:gd name="connsiteX2" fmla="*/ 1369506 w 2154237"/>
              <a:gd name="connsiteY2" fmla="*/ 60344 h 1866900"/>
              <a:gd name="connsiteX3" fmla="*/ 1361961 w 2154237"/>
              <a:gd name="connsiteY3" fmla="*/ 64116 h 1866900"/>
              <a:gd name="connsiteX4" fmla="*/ 1350643 w 2154237"/>
              <a:gd name="connsiteY4" fmla="*/ 124460 h 1866900"/>
              <a:gd name="connsiteX5" fmla="*/ 1354415 w 2154237"/>
              <a:gd name="connsiteY5" fmla="*/ 128232 h 1866900"/>
              <a:gd name="connsiteX6" fmla="*/ 1369506 w 2154237"/>
              <a:gd name="connsiteY6" fmla="*/ 101831 h 1866900"/>
              <a:gd name="connsiteX7" fmla="*/ 1373279 w 2154237"/>
              <a:gd name="connsiteY7" fmla="*/ 105603 h 1866900"/>
              <a:gd name="connsiteX8" fmla="*/ 1384597 w 2154237"/>
              <a:gd name="connsiteY8" fmla="*/ 177261 h 1866900"/>
              <a:gd name="connsiteX9" fmla="*/ 1407234 w 2154237"/>
              <a:gd name="connsiteY9" fmla="*/ 135775 h 1866900"/>
              <a:gd name="connsiteX10" fmla="*/ 1395916 w 2154237"/>
              <a:gd name="connsiteY10" fmla="*/ 184804 h 1866900"/>
              <a:gd name="connsiteX11" fmla="*/ 1365734 w 2154237"/>
              <a:gd name="connsiteY11" fmla="*/ 275321 h 1866900"/>
              <a:gd name="connsiteX12" fmla="*/ 1365734 w 2154237"/>
              <a:gd name="connsiteY12" fmla="*/ 294178 h 1866900"/>
              <a:gd name="connsiteX13" fmla="*/ 1373279 w 2154237"/>
              <a:gd name="connsiteY13" fmla="*/ 294178 h 1866900"/>
              <a:gd name="connsiteX14" fmla="*/ 1414779 w 2154237"/>
              <a:gd name="connsiteY14" fmla="*/ 207433 h 1866900"/>
              <a:gd name="connsiteX15" fmla="*/ 1418552 w 2154237"/>
              <a:gd name="connsiteY15" fmla="*/ 207433 h 1866900"/>
              <a:gd name="connsiteX16" fmla="*/ 1399688 w 2154237"/>
              <a:gd name="connsiteY16" fmla="*/ 301721 h 1866900"/>
              <a:gd name="connsiteX17" fmla="*/ 1407234 w 2154237"/>
              <a:gd name="connsiteY17" fmla="*/ 301721 h 1866900"/>
              <a:gd name="connsiteX18" fmla="*/ 1437416 w 2154237"/>
              <a:gd name="connsiteY18" fmla="*/ 241377 h 1866900"/>
              <a:gd name="connsiteX19" fmla="*/ 1486461 w 2154237"/>
              <a:gd name="connsiteY19" fmla="*/ 192347 h 1866900"/>
              <a:gd name="connsiteX20" fmla="*/ 1433643 w 2154237"/>
              <a:gd name="connsiteY20" fmla="*/ 346980 h 1866900"/>
              <a:gd name="connsiteX21" fmla="*/ 1441189 w 2154237"/>
              <a:gd name="connsiteY21" fmla="*/ 350751 h 1866900"/>
              <a:gd name="connsiteX22" fmla="*/ 1497780 w 2154237"/>
              <a:gd name="connsiteY22" fmla="*/ 230063 h 1866900"/>
              <a:gd name="connsiteX23" fmla="*/ 1520416 w 2154237"/>
              <a:gd name="connsiteY23" fmla="*/ 226291 h 1866900"/>
              <a:gd name="connsiteX24" fmla="*/ 1497780 w 2154237"/>
              <a:gd name="connsiteY24" fmla="*/ 313036 h 1866900"/>
              <a:gd name="connsiteX25" fmla="*/ 1460052 w 2154237"/>
              <a:gd name="connsiteY25" fmla="*/ 407324 h 1866900"/>
              <a:gd name="connsiteX26" fmla="*/ 1444961 w 2154237"/>
              <a:gd name="connsiteY26" fmla="*/ 445039 h 1866900"/>
              <a:gd name="connsiteX27" fmla="*/ 1463825 w 2154237"/>
              <a:gd name="connsiteY27" fmla="*/ 414867 h 1866900"/>
              <a:gd name="connsiteX28" fmla="*/ 1460052 w 2154237"/>
              <a:gd name="connsiteY28" fmla="*/ 407324 h 1866900"/>
              <a:gd name="connsiteX29" fmla="*/ 1478916 w 2154237"/>
              <a:gd name="connsiteY29" fmla="*/ 396009 h 1866900"/>
              <a:gd name="connsiteX30" fmla="*/ 1509098 w 2154237"/>
              <a:gd name="connsiteY30" fmla="*/ 316808 h 1866900"/>
              <a:gd name="connsiteX31" fmla="*/ 1546825 w 2154237"/>
              <a:gd name="connsiteY31" fmla="*/ 199890 h 1866900"/>
              <a:gd name="connsiteX32" fmla="*/ 1558144 w 2154237"/>
              <a:gd name="connsiteY32" fmla="*/ 188576 h 1866900"/>
              <a:gd name="connsiteX33" fmla="*/ 1569462 w 2154237"/>
              <a:gd name="connsiteY33" fmla="*/ 162175 h 1866900"/>
              <a:gd name="connsiteX34" fmla="*/ 1569462 w 2154237"/>
              <a:gd name="connsiteY34" fmla="*/ 147089 h 1866900"/>
              <a:gd name="connsiteX35" fmla="*/ 1580780 w 2154237"/>
              <a:gd name="connsiteY35" fmla="*/ 158404 h 1866900"/>
              <a:gd name="connsiteX36" fmla="*/ 1592098 w 2154237"/>
              <a:gd name="connsiteY36" fmla="*/ 150861 h 1866900"/>
              <a:gd name="connsiteX37" fmla="*/ 1599644 w 2154237"/>
              <a:gd name="connsiteY37" fmla="*/ 165947 h 1866900"/>
              <a:gd name="connsiteX38" fmla="*/ 1569462 w 2154237"/>
              <a:gd name="connsiteY38" fmla="*/ 339437 h 1866900"/>
              <a:gd name="connsiteX39" fmla="*/ 1535507 w 2154237"/>
              <a:gd name="connsiteY39" fmla="*/ 448811 h 1866900"/>
              <a:gd name="connsiteX40" fmla="*/ 1520416 w 2154237"/>
              <a:gd name="connsiteY40" fmla="*/ 475211 h 1866900"/>
              <a:gd name="connsiteX41" fmla="*/ 1580780 w 2154237"/>
              <a:gd name="connsiteY41" fmla="*/ 343208 h 1866900"/>
              <a:gd name="connsiteX42" fmla="*/ 1618507 w 2154237"/>
              <a:gd name="connsiteY42" fmla="*/ 203662 h 1866900"/>
              <a:gd name="connsiteX43" fmla="*/ 1637371 w 2154237"/>
              <a:gd name="connsiteY43" fmla="*/ 241377 h 1866900"/>
              <a:gd name="connsiteX44" fmla="*/ 1648689 w 2154237"/>
              <a:gd name="connsiteY44" fmla="*/ 218748 h 1866900"/>
              <a:gd name="connsiteX45" fmla="*/ 1663780 w 2154237"/>
              <a:gd name="connsiteY45" fmla="*/ 203662 h 1866900"/>
              <a:gd name="connsiteX46" fmla="*/ 1644917 w 2154237"/>
              <a:gd name="connsiteY46" fmla="*/ 181033 h 1866900"/>
              <a:gd name="connsiteX47" fmla="*/ 1675099 w 2154237"/>
              <a:gd name="connsiteY47" fmla="*/ 184804 h 1866900"/>
              <a:gd name="connsiteX48" fmla="*/ 1727917 w 2154237"/>
              <a:gd name="connsiteY48" fmla="*/ 218748 h 1866900"/>
              <a:gd name="connsiteX49" fmla="*/ 1754326 w 2154237"/>
              <a:gd name="connsiteY49" fmla="*/ 271549 h 1866900"/>
              <a:gd name="connsiteX50" fmla="*/ 1754326 w 2154237"/>
              <a:gd name="connsiteY50" fmla="*/ 377152 h 1866900"/>
              <a:gd name="connsiteX51" fmla="*/ 1750554 w 2154237"/>
              <a:gd name="connsiteY51" fmla="*/ 433724 h 1866900"/>
              <a:gd name="connsiteX52" fmla="*/ 1758099 w 2154237"/>
              <a:gd name="connsiteY52" fmla="*/ 433724 h 1866900"/>
              <a:gd name="connsiteX53" fmla="*/ 1765645 w 2154237"/>
              <a:gd name="connsiteY53" fmla="*/ 411095 h 1866900"/>
              <a:gd name="connsiteX54" fmla="*/ 1769417 w 2154237"/>
              <a:gd name="connsiteY54" fmla="*/ 426181 h 1866900"/>
              <a:gd name="connsiteX55" fmla="*/ 1773190 w 2154237"/>
              <a:gd name="connsiteY55" fmla="*/ 445039 h 1866900"/>
              <a:gd name="connsiteX56" fmla="*/ 1780736 w 2154237"/>
              <a:gd name="connsiteY56" fmla="*/ 445039 h 1866900"/>
              <a:gd name="connsiteX57" fmla="*/ 1792054 w 2154237"/>
              <a:gd name="connsiteY57" fmla="*/ 422410 h 1866900"/>
              <a:gd name="connsiteX58" fmla="*/ 1799599 w 2154237"/>
              <a:gd name="connsiteY58" fmla="*/ 437496 h 1866900"/>
              <a:gd name="connsiteX59" fmla="*/ 1807145 w 2154237"/>
              <a:gd name="connsiteY59" fmla="*/ 441268 h 1866900"/>
              <a:gd name="connsiteX60" fmla="*/ 1818463 w 2154237"/>
              <a:gd name="connsiteY60" fmla="*/ 407324 h 1866900"/>
              <a:gd name="connsiteX61" fmla="*/ 1822236 w 2154237"/>
              <a:gd name="connsiteY61" fmla="*/ 407324 h 1866900"/>
              <a:gd name="connsiteX62" fmla="*/ 1822236 w 2154237"/>
              <a:gd name="connsiteY62" fmla="*/ 429953 h 1866900"/>
              <a:gd name="connsiteX63" fmla="*/ 1833554 w 2154237"/>
              <a:gd name="connsiteY63" fmla="*/ 418638 h 1866900"/>
              <a:gd name="connsiteX64" fmla="*/ 1833554 w 2154237"/>
              <a:gd name="connsiteY64" fmla="*/ 463897 h 1866900"/>
              <a:gd name="connsiteX65" fmla="*/ 1848645 w 2154237"/>
              <a:gd name="connsiteY65" fmla="*/ 452582 h 1866900"/>
              <a:gd name="connsiteX66" fmla="*/ 1852418 w 2154237"/>
              <a:gd name="connsiteY66" fmla="*/ 475211 h 1866900"/>
              <a:gd name="connsiteX67" fmla="*/ 1837327 w 2154237"/>
              <a:gd name="connsiteY67" fmla="*/ 524241 h 1866900"/>
              <a:gd name="connsiteX68" fmla="*/ 1773190 w 2154237"/>
              <a:gd name="connsiteY68" fmla="*/ 603443 h 1866900"/>
              <a:gd name="connsiteX69" fmla="*/ 1765645 w 2154237"/>
              <a:gd name="connsiteY69" fmla="*/ 618529 h 1866900"/>
              <a:gd name="connsiteX70" fmla="*/ 1746781 w 2154237"/>
              <a:gd name="connsiteY70" fmla="*/ 644929 h 1866900"/>
              <a:gd name="connsiteX71" fmla="*/ 1743008 w 2154237"/>
              <a:gd name="connsiteY71" fmla="*/ 682644 h 1866900"/>
              <a:gd name="connsiteX72" fmla="*/ 1754326 w 2154237"/>
              <a:gd name="connsiteY72" fmla="*/ 686416 h 1866900"/>
              <a:gd name="connsiteX73" fmla="*/ 1878827 w 2154237"/>
              <a:gd name="connsiteY73" fmla="*/ 452582 h 1866900"/>
              <a:gd name="connsiteX74" fmla="*/ 1890145 w 2154237"/>
              <a:gd name="connsiteY74" fmla="*/ 460125 h 1866900"/>
              <a:gd name="connsiteX75" fmla="*/ 1916554 w 2154237"/>
              <a:gd name="connsiteY75" fmla="*/ 407324 h 1866900"/>
              <a:gd name="connsiteX76" fmla="*/ 1901463 w 2154237"/>
              <a:gd name="connsiteY76" fmla="*/ 486526 h 1866900"/>
              <a:gd name="connsiteX77" fmla="*/ 1667553 w 2154237"/>
              <a:gd name="connsiteY77" fmla="*/ 837277 h 1866900"/>
              <a:gd name="connsiteX78" fmla="*/ 1622280 w 2154237"/>
              <a:gd name="connsiteY78" fmla="*/ 897621 h 1866900"/>
              <a:gd name="connsiteX79" fmla="*/ 1682644 w 2154237"/>
              <a:gd name="connsiteY79" fmla="*/ 916478 h 1866900"/>
              <a:gd name="connsiteX80" fmla="*/ 1727917 w 2154237"/>
              <a:gd name="connsiteY80" fmla="*/ 942879 h 1866900"/>
              <a:gd name="connsiteX81" fmla="*/ 1856190 w 2154237"/>
              <a:gd name="connsiteY81" fmla="*/ 1006995 h 1866900"/>
              <a:gd name="connsiteX82" fmla="*/ 1961827 w 2154237"/>
              <a:gd name="connsiteY82" fmla="*/ 1056024 h 1866900"/>
              <a:gd name="connsiteX83" fmla="*/ 1992009 w 2154237"/>
              <a:gd name="connsiteY83" fmla="*/ 1063567 h 1866900"/>
              <a:gd name="connsiteX84" fmla="*/ 1988236 w 2154237"/>
              <a:gd name="connsiteY84" fmla="*/ 1071110 h 1866900"/>
              <a:gd name="connsiteX85" fmla="*/ 2003327 w 2154237"/>
              <a:gd name="connsiteY85" fmla="*/ 1074882 h 1866900"/>
              <a:gd name="connsiteX86" fmla="*/ 1992009 w 2154237"/>
              <a:gd name="connsiteY86" fmla="*/ 1082425 h 1866900"/>
              <a:gd name="connsiteX87" fmla="*/ 2033509 w 2154237"/>
              <a:gd name="connsiteY87" fmla="*/ 1093740 h 1866900"/>
              <a:gd name="connsiteX88" fmla="*/ 2007100 w 2154237"/>
              <a:gd name="connsiteY88" fmla="*/ 1112597 h 1866900"/>
              <a:gd name="connsiteX89" fmla="*/ 2022191 w 2154237"/>
              <a:gd name="connsiteY89" fmla="*/ 1123912 h 1866900"/>
              <a:gd name="connsiteX90" fmla="*/ 1984464 w 2154237"/>
              <a:gd name="connsiteY90" fmla="*/ 1161627 h 1866900"/>
              <a:gd name="connsiteX91" fmla="*/ 1988236 w 2154237"/>
              <a:gd name="connsiteY91" fmla="*/ 1165398 h 1866900"/>
              <a:gd name="connsiteX92" fmla="*/ 2003327 w 2154237"/>
              <a:gd name="connsiteY92" fmla="*/ 1150312 h 1866900"/>
              <a:gd name="connsiteX93" fmla="*/ 2029737 w 2154237"/>
              <a:gd name="connsiteY93" fmla="*/ 1135226 h 1866900"/>
              <a:gd name="connsiteX94" fmla="*/ 2044828 w 2154237"/>
              <a:gd name="connsiteY94" fmla="*/ 1120140 h 1866900"/>
              <a:gd name="connsiteX95" fmla="*/ 2033509 w 2154237"/>
              <a:gd name="connsiteY95" fmla="*/ 1097511 h 1866900"/>
              <a:gd name="connsiteX96" fmla="*/ 2090101 w 2154237"/>
              <a:gd name="connsiteY96" fmla="*/ 1056024 h 1866900"/>
              <a:gd name="connsiteX97" fmla="*/ 2086328 w 2154237"/>
              <a:gd name="connsiteY97" fmla="*/ 1048481 h 1866900"/>
              <a:gd name="connsiteX98" fmla="*/ 2067464 w 2154237"/>
              <a:gd name="connsiteY98" fmla="*/ 1059796 h 1866900"/>
              <a:gd name="connsiteX99" fmla="*/ 2063691 w 2154237"/>
              <a:gd name="connsiteY99" fmla="*/ 1059796 h 1866900"/>
              <a:gd name="connsiteX100" fmla="*/ 2078782 w 2154237"/>
              <a:gd name="connsiteY100" fmla="*/ 1037167 h 1866900"/>
              <a:gd name="connsiteX101" fmla="*/ 2082555 w 2154237"/>
              <a:gd name="connsiteY101" fmla="*/ 1037167 h 1866900"/>
              <a:gd name="connsiteX102" fmla="*/ 2127828 w 2154237"/>
              <a:gd name="connsiteY102" fmla="*/ 1044710 h 1866900"/>
              <a:gd name="connsiteX103" fmla="*/ 2075010 w 2154237"/>
              <a:gd name="connsiteY103" fmla="*/ 1078654 h 1866900"/>
              <a:gd name="connsiteX104" fmla="*/ 2078782 w 2154237"/>
              <a:gd name="connsiteY104" fmla="*/ 1086197 h 1866900"/>
              <a:gd name="connsiteX105" fmla="*/ 2139146 w 2154237"/>
              <a:gd name="connsiteY105" fmla="*/ 1044710 h 1866900"/>
              <a:gd name="connsiteX106" fmla="*/ 2135373 w 2154237"/>
              <a:gd name="connsiteY106" fmla="*/ 1029624 h 1866900"/>
              <a:gd name="connsiteX107" fmla="*/ 2135373 w 2154237"/>
              <a:gd name="connsiteY107" fmla="*/ 1025852 h 1866900"/>
              <a:gd name="connsiteX108" fmla="*/ 2154237 w 2154237"/>
              <a:gd name="connsiteY108" fmla="*/ 1040938 h 1866900"/>
              <a:gd name="connsiteX109" fmla="*/ 2154237 w 2154237"/>
              <a:gd name="connsiteY109" fmla="*/ 1059796 h 1866900"/>
              <a:gd name="connsiteX110" fmla="*/ 2139146 w 2154237"/>
              <a:gd name="connsiteY110" fmla="*/ 1097511 h 1866900"/>
              <a:gd name="connsiteX111" fmla="*/ 2007100 w 2154237"/>
              <a:gd name="connsiteY111" fmla="*/ 1323802 h 1866900"/>
              <a:gd name="connsiteX112" fmla="*/ 1965600 w 2154237"/>
              <a:gd name="connsiteY112" fmla="*/ 1350203 h 1866900"/>
              <a:gd name="connsiteX113" fmla="*/ 1942964 w 2154237"/>
              <a:gd name="connsiteY113" fmla="*/ 1365289 h 1866900"/>
              <a:gd name="connsiteX114" fmla="*/ 1859963 w 2154237"/>
              <a:gd name="connsiteY114" fmla="*/ 1433176 h 1866900"/>
              <a:gd name="connsiteX115" fmla="*/ 1841099 w 2154237"/>
              <a:gd name="connsiteY115" fmla="*/ 1448262 h 1866900"/>
              <a:gd name="connsiteX116" fmla="*/ 1829781 w 2154237"/>
              <a:gd name="connsiteY116" fmla="*/ 1444490 h 1866900"/>
              <a:gd name="connsiteX117" fmla="*/ 1841099 w 2154237"/>
              <a:gd name="connsiteY117" fmla="*/ 1436947 h 1866900"/>
              <a:gd name="connsiteX118" fmla="*/ 1837327 w 2154237"/>
              <a:gd name="connsiteY118" fmla="*/ 1433176 h 1866900"/>
              <a:gd name="connsiteX119" fmla="*/ 1807145 w 2154237"/>
              <a:gd name="connsiteY119" fmla="*/ 1448262 h 1866900"/>
              <a:gd name="connsiteX120" fmla="*/ 1788281 w 2154237"/>
              <a:gd name="connsiteY120" fmla="*/ 1448262 h 1866900"/>
              <a:gd name="connsiteX121" fmla="*/ 1826008 w 2154237"/>
              <a:gd name="connsiteY121" fmla="*/ 1452034 h 1866900"/>
              <a:gd name="connsiteX122" fmla="*/ 1829781 w 2154237"/>
              <a:gd name="connsiteY122" fmla="*/ 1459577 h 1866900"/>
              <a:gd name="connsiteX123" fmla="*/ 1795826 w 2154237"/>
              <a:gd name="connsiteY123" fmla="*/ 1489749 h 1866900"/>
              <a:gd name="connsiteX124" fmla="*/ 1701508 w 2154237"/>
              <a:gd name="connsiteY124" fmla="*/ 1542550 h 1866900"/>
              <a:gd name="connsiteX125" fmla="*/ 1743008 w 2154237"/>
              <a:gd name="connsiteY125" fmla="*/ 1599123 h 1866900"/>
              <a:gd name="connsiteX126" fmla="*/ 1743008 w 2154237"/>
              <a:gd name="connsiteY126" fmla="*/ 1629295 h 1866900"/>
              <a:gd name="connsiteX127" fmla="*/ 1716599 w 2154237"/>
              <a:gd name="connsiteY127" fmla="*/ 1614209 h 1866900"/>
              <a:gd name="connsiteX128" fmla="*/ 1678871 w 2154237"/>
              <a:gd name="connsiteY128" fmla="*/ 1553864 h 1866900"/>
              <a:gd name="connsiteX129" fmla="*/ 1607189 w 2154237"/>
              <a:gd name="connsiteY129" fmla="*/ 1584037 h 1866900"/>
              <a:gd name="connsiteX130" fmla="*/ 1607189 w 2154237"/>
              <a:gd name="connsiteY130" fmla="*/ 1576494 h 1866900"/>
              <a:gd name="connsiteX131" fmla="*/ 1675099 w 2154237"/>
              <a:gd name="connsiteY131" fmla="*/ 1538778 h 1866900"/>
              <a:gd name="connsiteX132" fmla="*/ 1675099 w 2154237"/>
              <a:gd name="connsiteY132" fmla="*/ 1531235 h 1866900"/>
              <a:gd name="connsiteX133" fmla="*/ 1660008 w 2154237"/>
              <a:gd name="connsiteY133" fmla="*/ 1535007 h 1866900"/>
              <a:gd name="connsiteX134" fmla="*/ 1569462 w 2154237"/>
              <a:gd name="connsiteY134" fmla="*/ 1576494 h 1866900"/>
              <a:gd name="connsiteX135" fmla="*/ 1550598 w 2154237"/>
              <a:gd name="connsiteY135" fmla="*/ 1568950 h 1866900"/>
              <a:gd name="connsiteX136" fmla="*/ 1558144 w 2154237"/>
              <a:gd name="connsiteY136" fmla="*/ 1561407 h 1866900"/>
              <a:gd name="connsiteX137" fmla="*/ 1561916 w 2154237"/>
              <a:gd name="connsiteY137" fmla="*/ 1553864 h 1866900"/>
              <a:gd name="connsiteX138" fmla="*/ 1550598 w 2154237"/>
              <a:gd name="connsiteY138" fmla="*/ 1553864 h 1866900"/>
              <a:gd name="connsiteX139" fmla="*/ 1516643 w 2154237"/>
              <a:gd name="connsiteY139" fmla="*/ 1568950 h 1866900"/>
              <a:gd name="connsiteX140" fmla="*/ 1546825 w 2154237"/>
              <a:gd name="connsiteY140" fmla="*/ 1572722 h 1866900"/>
              <a:gd name="connsiteX141" fmla="*/ 1546825 w 2154237"/>
              <a:gd name="connsiteY141" fmla="*/ 1580265 h 1866900"/>
              <a:gd name="connsiteX142" fmla="*/ 1535507 w 2154237"/>
              <a:gd name="connsiteY142" fmla="*/ 1591580 h 1866900"/>
              <a:gd name="connsiteX143" fmla="*/ 1486461 w 2154237"/>
              <a:gd name="connsiteY143" fmla="*/ 1595351 h 1866900"/>
              <a:gd name="connsiteX144" fmla="*/ 1520416 w 2154237"/>
              <a:gd name="connsiteY144" fmla="*/ 1584037 h 1866900"/>
              <a:gd name="connsiteX145" fmla="*/ 1509098 w 2154237"/>
              <a:gd name="connsiteY145" fmla="*/ 1572722 h 1866900"/>
              <a:gd name="connsiteX146" fmla="*/ 1403461 w 2154237"/>
              <a:gd name="connsiteY146" fmla="*/ 1617980 h 1866900"/>
              <a:gd name="connsiteX147" fmla="*/ 1395916 w 2154237"/>
              <a:gd name="connsiteY147" fmla="*/ 1580265 h 1866900"/>
              <a:gd name="connsiteX148" fmla="*/ 1365734 w 2154237"/>
              <a:gd name="connsiteY148" fmla="*/ 1595351 h 1866900"/>
              <a:gd name="connsiteX149" fmla="*/ 1395916 w 2154237"/>
              <a:gd name="connsiteY149" fmla="*/ 1606666 h 1866900"/>
              <a:gd name="connsiteX150" fmla="*/ 1373279 w 2154237"/>
              <a:gd name="connsiteY150" fmla="*/ 1633066 h 1866900"/>
              <a:gd name="connsiteX151" fmla="*/ 1278961 w 2154237"/>
              <a:gd name="connsiteY151" fmla="*/ 1678324 h 1866900"/>
              <a:gd name="connsiteX152" fmla="*/ 1267642 w 2154237"/>
              <a:gd name="connsiteY152" fmla="*/ 1693410 h 1866900"/>
              <a:gd name="connsiteX153" fmla="*/ 1256324 w 2154237"/>
              <a:gd name="connsiteY153" fmla="*/ 1753755 h 1866900"/>
              <a:gd name="connsiteX154" fmla="*/ 1218597 w 2154237"/>
              <a:gd name="connsiteY154" fmla="*/ 1700954 h 1866900"/>
              <a:gd name="connsiteX155" fmla="*/ 1188415 w 2154237"/>
              <a:gd name="connsiteY155" fmla="*/ 1700954 h 1866900"/>
              <a:gd name="connsiteX156" fmla="*/ 1188415 w 2154237"/>
              <a:gd name="connsiteY156" fmla="*/ 1738669 h 1866900"/>
              <a:gd name="connsiteX157" fmla="*/ 1165778 w 2154237"/>
              <a:gd name="connsiteY157" fmla="*/ 1719811 h 1866900"/>
              <a:gd name="connsiteX158" fmla="*/ 1150687 w 2154237"/>
              <a:gd name="connsiteY158" fmla="*/ 1693410 h 1866900"/>
              <a:gd name="connsiteX159" fmla="*/ 1131823 w 2154237"/>
              <a:gd name="connsiteY159" fmla="*/ 1682096 h 1866900"/>
              <a:gd name="connsiteX160" fmla="*/ 1131823 w 2154237"/>
              <a:gd name="connsiteY160" fmla="*/ 1689639 h 1866900"/>
              <a:gd name="connsiteX161" fmla="*/ 1120505 w 2154237"/>
              <a:gd name="connsiteY161" fmla="*/ 1704725 h 1866900"/>
              <a:gd name="connsiteX162" fmla="*/ 1105414 w 2154237"/>
              <a:gd name="connsiteY162" fmla="*/ 1700954 h 1866900"/>
              <a:gd name="connsiteX163" fmla="*/ 1094096 w 2154237"/>
              <a:gd name="connsiteY163" fmla="*/ 1693410 h 1866900"/>
              <a:gd name="connsiteX164" fmla="*/ 1090323 w 2154237"/>
              <a:gd name="connsiteY164" fmla="*/ 1693410 h 1866900"/>
              <a:gd name="connsiteX165" fmla="*/ 1101642 w 2154237"/>
              <a:gd name="connsiteY165" fmla="*/ 1708497 h 1866900"/>
              <a:gd name="connsiteX166" fmla="*/ 1079005 w 2154237"/>
              <a:gd name="connsiteY166" fmla="*/ 1716040 h 1866900"/>
              <a:gd name="connsiteX167" fmla="*/ 1071460 w 2154237"/>
              <a:gd name="connsiteY167" fmla="*/ 1704725 h 1866900"/>
              <a:gd name="connsiteX168" fmla="*/ 1067687 w 2154237"/>
              <a:gd name="connsiteY168" fmla="*/ 1708497 h 1866900"/>
              <a:gd name="connsiteX169" fmla="*/ 1071460 w 2154237"/>
              <a:gd name="connsiteY169" fmla="*/ 1716040 h 1866900"/>
              <a:gd name="connsiteX170" fmla="*/ 1056369 w 2154237"/>
              <a:gd name="connsiteY170" fmla="*/ 1712268 h 1866900"/>
              <a:gd name="connsiteX171" fmla="*/ 1045050 w 2154237"/>
              <a:gd name="connsiteY171" fmla="*/ 1734897 h 1866900"/>
              <a:gd name="connsiteX172" fmla="*/ 1014868 w 2154237"/>
              <a:gd name="connsiteY172" fmla="*/ 1749983 h 1866900"/>
              <a:gd name="connsiteX173" fmla="*/ 1014868 w 2154237"/>
              <a:gd name="connsiteY173" fmla="*/ 1731126 h 1866900"/>
              <a:gd name="connsiteX174" fmla="*/ 894141 w 2154237"/>
              <a:gd name="connsiteY174" fmla="*/ 1795241 h 1866900"/>
              <a:gd name="connsiteX175" fmla="*/ 867731 w 2154237"/>
              <a:gd name="connsiteY175" fmla="*/ 1866900 h 1866900"/>
              <a:gd name="connsiteX176" fmla="*/ 848868 w 2154237"/>
              <a:gd name="connsiteY176" fmla="*/ 1799013 h 1866900"/>
              <a:gd name="connsiteX177" fmla="*/ 826231 w 2154237"/>
              <a:gd name="connsiteY177" fmla="*/ 1806556 h 1866900"/>
              <a:gd name="connsiteX178" fmla="*/ 788504 w 2154237"/>
              <a:gd name="connsiteY178" fmla="*/ 1821642 h 1866900"/>
              <a:gd name="connsiteX179" fmla="*/ 780958 w 2154237"/>
              <a:gd name="connsiteY179" fmla="*/ 1817870 h 1866900"/>
              <a:gd name="connsiteX180" fmla="*/ 814913 w 2154237"/>
              <a:gd name="connsiteY180" fmla="*/ 1746212 h 1866900"/>
              <a:gd name="connsiteX181" fmla="*/ 901686 w 2154237"/>
              <a:gd name="connsiteY181" fmla="*/ 1704725 h 1866900"/>
              <a:gd name="connsiteX182" fmla="*/ 860186 w 2154237"/>
              <a:gd name="connsiteY182" fmla="*/ 1716040 h 1866900"/>
              <a:gd name="connsiteX183" fmla="*/ 860186 w 2154237"/>
              <a:gd name="connsiteY183" fmla="*/ 1708497 h 1866900"/>
              <a:gd name="connsiteX184" fmla="*/ 916777 w 2154237"/>
              <a:gd name="connsiteY184" fmla="*/ 1678324 h 1866900"/>
              <a:gd name="connsiteX185" fmla="*/ 913004 w 2154237"/>
              <a:gd name="connsiteY185" fmla="*/ 1678324 h 1866900"/>
              <a:gd name="connsiteX186" fmla="*/ 931868 w 2154237"/>
              <a:gd name="connsiteY186" fmla="*/ 1651924 h 1866900"/>
              <a:gd name="connsiteX187" fmla="*/ 928095 w 2154237"/>
              <a:gd name="connsiteY187" fmla="*/ 1648152 h 1866900"/>
              <a:gd name="connsiteX188" fmla="*/ 863959 w 2154237"/>
              <a:gd name="connsiteY188" fmla="*/ 1667010 h 1866900"/>
              <a:gd name="connsiteX189" fmla="*/ 860186 w 2154237"/>
              <a:gd name="connsiteY189" fmla="*/ 1655695 h 1866900"/>
              <a:gd name="connsiteX190" fmla="*/ 863959 w 2154237"/>
              <a:gd name="connsiteY190" fmla="*/ 1633066 h 1866900"/>
              <a:gd name="connsiteX191" fmla="*/ 875277 w 2154237"/>
              <a:gd name="connsiteY191" fmla="*/ 1633066 h 1866900"/>
              <a:gd name="connsiteX192" fmla="*/ 879050 w 2154237"/>
              <a:gd name="connsiteY192" fmla="*/ 1651924 h 1866900"/>
              <a:gd name="connsiteX193" fmla="*/ 1022414 w 2154237"/>
              <a:gd name="connsiteY193" fmla="*/ 1591580 h 1866900"/>
              <a:gd name="connsiteX194" fmla="*/ 1052596 w 2154237"/>
              <a:gd name="connsiteY194" fmla="*/ 1580265 h 1866900"/>
              <a:gd name="connsiteX195" fmla="*/ 1060141 w 2154237"/>
              <a:gd name="connsiteY195" fmla="*/ 1568950 h 1866900"/>
              <a:gd name="connsiteX196" fmla="*/ 1048823 w 2154237"/>
              <a:gd name="connsiteY196" fmla="*/ 1568950 h 1866900"/>
              <a:gd name="connsiteX197" fmla="*/ 977141 w 2154237"/>
              <a:gd name="connsiteY197" fmla="*/ 1591580 h 1866900"/>
              <a:gd name="connsiteX198" fmla="*/ 962050 w 2154237"/>
              <a:gd name="connsiteY198" fmla="*/ 1602894 h 1866900"/>
              <a:gd name="connsiteX199" fmla="*/ 931868 w 2154237"/>
              <a:gd name="connsiteY199" fmla="*/ 1602894 h 1866900"/>
              <a:gd name="connsiteX200" fmla="*/ 943186 w 2154237"/>
              <a:gd name="connsiteY200" fmla="*/ 1584037 h 1866900"/>
              <a:gd name="connsiteX201" fmla="*/ 950732 w 2154237"/>
              <a:gd name="connsiteY201" fmla="*/ 1580265 h 1866900"/>
              <a:gd name="connsiteX202" fmla="*/ 988459 w 2154237"/>
              <a:gd name="connsiteY202" fmla="*/ 1576494 h 1866900"/>
              <a:gd name="connsiteX203" fmla="*/ 980914 w 2154237"/>
              <a:gd name="connsiteY203" fmla="*/ 1550093 h 1866900"/>
              <a:gd name="connsiteX204" fmla="*/ 950732 w 2154237"/>
              <a:gd name="connsiteY204" fmla="*/ 1565179 h 1866900"/>
              <a:gd name="connsiteX205" fmla="*/ 924323 w 2154237"/>
              <a:gd name="connsiteY205" fmla="*/ 1553864 h 1866900"/>
              <a:gd name="connsiteX206" fmla="*/ 924323 w 2154237"/>
              <a:gd name="connsiteY206" fmla="*/ 1546321 h 1866900"/>
              <a:gd name="connsiteX207" fmla="*/ 856413 w 2154237"/>
              <a:gd name="connsiteY207" fmla="*/ 1565179 h 1866900"/>
              <a:gd name="connsiteX208" fmla="*/ 1052596 w 2154237"/>
              <a:gd name="connsiteY208" fmla="*/ 1482206 h 1866900"/>
              <a:gd name="connsiteX209" fmla="*/ 1048823 w 2154237"/>
              <a:gd name="connsiteY209" fmla="*/ 1478434 h 1866900"/>
              <a:gd name="connsiteX210" fmla="*/ 886595 w 2154237"/>
              <a:gd name="connsiteY210" fmla="*/ 1531235 h 1866900"/>
              <a:gd name="connsiteX211" fmla="*/ 863959 w 2154237"/>
              <a:gd name="connsiteY211" fmla="*/ 1523692 h 1866900"/>
              <a:gd name="connsiteX212" fmla="*/ 856413 w 2154237"/>
              <a:gd name="connsiteY212" fmla="*/ 1493520 h 1866900"/>
              <a:gd name="connsiteX213" fmla="*/ 799822 w 2154237"/>
              <a:gd name="connsiteY213" fmla="*/ 1523692 h 1866900"/>
              <a:gd name="connsiteX214" fmla="*/ 754549 w 2154237"/>
              <a:gd name="connsiteY214" fmla="*/ 1527464 h 1866900"/>
              <a:gd name="connsiteX215" fmla="*/ 664003 w 2154237"/>
              <a:gd name="connsiteY215" fmla="*/ 1587808 h 1866900"/>
              <a:gd name="connsiteX216" fmla="*/ 648912 w 2154237"/>
              <a:gd name="connsiteY216" fmla="*/ 1591580 h 1866900"/>
              <a:gd name="connsiteX217" fmla="*/ 637594 w 2154237"/>
              <a:gd name="connsiteY217" fmla="*/ 1587808 h 1866900"/>
              <a:gd name="connsiteX218" fmla="*/ 622503 w 2154237"/>
              <a:gd name="connsiteY218" fmla="*/ 1580265 h 1866900"/>
              <a:gd name="connsiteX219" fmla="*/ 596094 w 2154237"/>
              <a:gd name="connsiteY219" fmla="*/ 1595351 h 1866900"/>
              <a:gd name="connsiteX220" fmla="*/ 599867 w 2154237"/>
              <a:gd name="connsiteY220" fmla="*/ 1610437 h 1866900"/>
              <a:gd name="connsiteX221" fmla="*/ 596094 w 2154237"/>
              <a:gd name="connsiteY221" fmla="*/ 1610437 h 1866900"/>
              <a:gd name="connsiteX222" fmla="*/ 588548 w 2154237"/>
              <a:gd name="connsiteY222" fmla="*/ 1599123 h 1866900"/>
              <a:gd name="connsiteX223" fmla="*/ 573457 w 2154237"/>
              <a:gd name="connsiteY223" fmla="*/ 1606666 h 1866900"/>
              <a:gd name="connsiteX224" fmla="*/ 588548 w 2154237"/>
              <a:gd name="connsiteY224" fmla="*/ 1610437 h 1866900"/>
              <a:gd name="connsiteX225" fmla="*/ 592321 w 2154237"/>
              <a:gd name="connsiteY225" fmla="*/ 1617980 h 1866900"/>
              <a:gd name="connsiteX226" fmla="*/ 539503 w 2154237"/>
              <a:gd name="connsiteY226" fmla="*/ 1644381 h 1866900"/>
              <a:gd name="connsiteX227" fmla="*/ 509321 w 2154237"/>
              <a:gd name="connsiteY227" fmla="*/ 1685867 h 1866900"/>
              <a:gd name="connsiteX228" fmla="*/ 501775 w 2154237"/>
              <a:gd name="connsiteY228" fmla="*/ 1670781 h 1866900"/>
              <a:gd name="connsiteX229" fmla="*/ 430093 w 2154237"/>
              <a:gd name="connsiteY229" fmla="*/ 1753755 h 1866900"/>
              <a:gd name="connsiteX230" fmla="*/ 396138 w 2154237"/>
              <a:gd name="connsiteY230" fmla="*/ 1791470 h 1866900"/>
              <a:gd name="connsiteX231" fmla="*/ 381047 w 2154237"/>
              <a:gd name="connsiteY231" fmla="*/ 1795241 h 1866900"/>
              <a:gd name="connsiteX232" fmla="*/ 347093 w 2154237"/>
              <a:gd name="connsiteY232" fmla="*/ 1814099 h 1866900"/>
              <a:gd name="connsiteX233" fmla="*/ 328229 w 2154237"/>
              <a:gd name="connsiteY233" fmla="*/ 1832957 h 1866900"/>
              <a:gd name="connsiteX234" fmla="*/ 324456 w 2154237"/>
              <a:gd name="connsiteY234" fmla="*/ 1832957 h 1866900"/>
              <a:gd name="connsiteX235" fmla="*/ 324456 w 2154237"/>
              <a:gd name="connsiteY235" fmla="*/ 1753755 h 1866900"/>
              <a:gd name="connsiteX236" fmla="*/ 335774 w 2154237"/>
              <a:gd name="connsiteY236" fmla="*/ 1749983 h 1866900"/>
              <a:gd name="connsiteX237" fmla="*/ 392366 w 2154237"/>
              <a:gd name="connsiteY237" fmla="*/ 1689639 h 1866900"/>
              <a:gd name="connsiteX238" fmla="*/ 388593 w 2154237"/>
              <a:gd name="connsiteY238" fmla="*/ 1685867 h 1866900"/>
              <a:gd name="connsiteX239" fmla="*/ 358411 w 2154237"/>
              <a:gd name="connsiteY239" fmla="*/ 1708497 h 1866900"/>
              <a:gd name="connsiteX240" fmla="*/ 354638 w 2154237"/>
              <a:gd name="connsiteY240" fmla="*/ 1704725 h 1866900"/>
              <a:gd name="connsiteX241" fmla="*/ 396138 w 2154237"/>
              <a:gd name="connsiteY241" fmla="*/ 1651924 h 1866900"/>
              <a:gd name="connsiteX242" fmla="*/ 388593 w 2154237"/>
              <a:gd name="connsiteY242" fmla="*/ 1651924 h 1866900"/>
              <a:gd name="connsiteX243" fmla="*/ 399911 w 2154237"/>
              <a:gd name="connsiteY243" fmla="*/ 1625523 h 1866900"/>
              <a:gd name="connsiteX244" fmla="*/ 396138 w 2154237"/>
              <a:gd name="connsiteY244" fmla="*/ 1621752 h 1866900"/>
              <a:gd name="connsiteX245" fmla="*/ 347093 w 2154237"/>
              <a:gd name="connsiteY245" fmla="*/ 1651924 h 1866900"/>
              <a:gd name="connsiteX246" fmla="*/ 422548 w 2154237"/>
              <a:gd name="connsiteY246" fmla="*/ 1576494 h 1866900"/>
              <a:gd name="connsiteX247" fmla="*/ 486684 w 2154237"/>
              <a:gd name="connsiteY247" fmla="*/ 1523692 h 1866900"/>
              <a:gd name="connsiteX248" fmla="*/ 494230 w 2154237"/>
              <a:gd name="connsiteY248" fmla="*/ 1504835 h 1866900"/>
              <a:gd name="connsiteX249" fmla="*/ 486684 w 2154237"/>
              <a:gd name="connsiteY249" fmla="*/ 1504835 h 1866900"/>
              <a:gd name="connsiteX250" fmla="*/ 381047 w 2154237"/>
              <a:gd name="connsiteY250" fmla="*/ 1584037 h 1866900"/>
              <a:gd name="connsiteX251" fmla="*/ 381047 w 2154237"/>
              <a:gd name="connsiteY251" fmla="*/ 1550093 h 1866900"/>
              <a:gd name="connsiteX252" fmla="*/ 399911 w 2154237"/>
              <a:gd name="connsiteY252" fmla="*/ 1561407 h 1866900"/>
              <a:gd name="connsiteX253" fmla="*/ 460275 w 2154237"/>
              <a:gd name="connsiteY253" fmla="*/ 1482206 h 1866900"/>
              <a:gd name="connsiteX254" fmla="*/ 445184 w 2154237"/>
              <a:gd name="connsiteY254" fmla="*/ 1489749 h 1866900"/>
              <a:gd name="connsiteX255" fmla="*/ 392366 w 2154237"/>
              <a:gd name="connsiteY255" fmla="*/ 1535007 h 1866900"/>
              <a:gd name="connsiteX256" fmla="*/ 358411 w 2154237"/>
              <a:gd name="connsiteY256" fmla="*/ 1535007 h 1866900"/>
              <a:gd name="connsiteX257" fmla="*/ 354638 w 2154237"/>
              <a:gd name="connsiteY257" fmla="*/ 1531235 h 1866900"/>
              <a:gd name="connsiteX258" fmla="*/ 294274 w 2154237"/>
              <a:gd name="connsiteY258" fmla="*/ 1572722 h 1866900"/>
              <a:gd name="connsiteX259" fmla="*/ 456502 w 2154237"/>
              <a:gd name="connsiteY259" fmla="*/ 1429404 h 1866900"/>
              <a:gd name="connsiteX260" fmla="*/ 452730 w 2154237"/>
              <a:gd name="connsiteY260" fmla="*/ 1421861 h 1866900"/>
              <a:gd name="connsiteX261" fmla="*/ 309365 w 2154237"/>
              <a:gd name="connsiteY261" fmla="*/ 1531235 h 1866900"/>
              <a:gd name="connsiteX262" fmla="*/ 290501 w 2154237"/>
              <a:gd name="connsiteY262" fmla="*/ 1535007 h 1866900"/>
              <a:gd name="connsiteX263" fmla="*/ 286729 w 2154237"/>
              <a:gd name="connsiteY263" fmla="*/ 1527464 h 1866900"/>
              <a:gd name="connsiteX264" fmla="*/ 328229 w 2154237"/>
              <a:gd name="connsiteY264" fmla="*/ 1478434 h 1866900"/>
              <a:gd name="connsiteX265" fmla="*/ 418775 w 2154237"/>
              <a:gd name="connsiteY265" fmla="*/ 1399232 h 1866900"/>
              <a:gd name="connsiteX266" fmla="*/ 460275 w 2154237"/>
              <a:gd name="connsiteY266" fmla="*/ 1361517 h 1866900"/>
              <a:gd name="connsiteX267" fmla="*/ 460275 w 2154237"/>
              <a:gd name="connsiteY267" fmla="*/ 1346431 h 1866900"/>
              <a:gd name="connsiteX268" fmla="*/ 445184 w 2154237"/>
              <a:gd name="connsiteY268" fmla="*/ 1353974 h 1866900"/>
              <a:gd name="connsiteX269" fmla="*/ 305592 w 2154237"/>
              <a:gd name="connsiteY269" fmla="*/ 1474663 h 1866900"/>
              <a:gd name="connsiteX270" fmla="*/ 241456 w 2154237"/>
              <a:gd name="connsiteY270" fmla="*/ 1542550 h 1866900"/>
              <a:gd name="connsiteX271" fmla="*/ 215047 w 2154237"/>
              <a:gd name="connsiteY271" fmla="*/ 1553864 h 1866900"/>
              <a:gd name="connsiteX272" fmla="*/ 192410 w 2154237"/>
              <a:gd name="connsiteY272" fmla="*/ 1565179 h 1866900"/>
              <a:gd name="connsiteX273" fmla="*/ 177319 w 2154237"/>
              <a:gd name="connsiteY273" fmla="*/ 1591580 h 1866900"/>
              <a:gd name="connsiteX274" fmla="*/ 173546 w 2154237"/>
              <a:gd name="connsiteY274" fmla="*/ 1572722 h 1866900"/>
              <a:gd name="connsiteX275" fmla="*/ 158455 w 2154237"/>
              <a:gd name="connsiteY275" fmla="*/ 1580265 h 1866900"/>
              <a:gd name="connsiteX276" fmla="*/ 150910 w 2154237"/>
              <a:gd name="connsiteY276" fmla="*/ 1565179 h 1866900"/>
              <a:gd name="connsiteX277" fmla="*/ 245229 w 2154237"/>
              <a:gd name="connsiteY277" fmla="*/ 1448262 h 1866900"/>
              <a:gd name="connsiteX278" fmla="*/ 301820 w 2154237"/>
              <a:gd name="connsiteY278" fmla="*/ 1395461 h 1866900"/>
              <a:gd name="connsiteX279" fmla="*/ 411229 w 2154237"/>
              <a:gd name="connsiteY279" fmla="*/ 1289858 h 1866900"/>
              <a:gd name="connsiteX280" fmla="*/ 456502 w 2154237"/>
              <a:gd name="connsiteY280" fmla="*/ 1252143 h 1866900"/>
              <a:gd name="connsiteX281" fmla="*/ 460275 w 2154237"/>
              <a:gd name="connsiteY281" fmla="*/ 1240829 h 1866900"/>
              <a:gd name="connsiteX282" fmla="*/ 166001 w 2154237"/>
              <a:gd name="connsiteY282" fmla="*/ 1516149 h 1866900"/>
              <a:gd name="connsiteX283" fmla="*/ 173546 w 2154237"/>
              <a:gd name="connsiteY283" fmla="*/ 1470891 h 1866900"/>
              <a:gd name="connsiteX284" fmla="*/ 120728 w 2154237"/>
              <a:gd name="connsiteY284" fmla="*/ 1497292 h 1866900"/>
              <a:gd name="connsiteX285" fmla="*/ 124501 w 2154237"/>
              <a:gd name="connsiteY285" fmla="*/ 1523692 h 1866900"/>
              <a:gd name="connsiteX286" fmla="*/ 94319 w 2154237"/>
              <a:gd name="connsiteY286" fmla="*/ 1501063 h 1866900"/>
              <a:gd name="connsiteX287" fmla="*/ 75455 w 2154237"/>
              <a:gd name="connsiteY287" fmla="*/ 1463348 h 1866900"/>
              <a:gd name="connsiteX288" fmla="*/ 60364 w 2154237"/>
              <a:gd name="connsiteY288" fmla="*/ 1421861 h 1866900"/>
              <a:gd name="connsiteX289" fmla="*/ 75455 w 2154237"/>
              <a:gd name="connsiteY289" fmla="*/ 1387918 h 1866900"/>
              <a:gd name="connsiteX290" fmla="*/ 132046 w 2154237"/>
              <a:gd name="connsiteY290" fmla="*/ 1293630 h 1866900"/>
              <a:gd name="connsiteX291" fmla="*/ 184865 w 2154237"/>
              <a:gd name="connsiteY291" fmla="*/ 1233286 h 1866900"/>
              <a:gd name="connsiteX292" fmla="*/ 154683 w 2154237"/>
              <a:gd name="connsiteY292" fmla="*/ 1248372 h 1866900"/>
              <a:gd name="connsiteX293" fmla="*/ 150910 w 2154237"/>
              <a:gd name="connsiteY293" fmla="*/ 1244600 h 1866900"/>
              <a:gd name="connsiteX294" fmla="*/ 143364 w 2154237"/>
              <a:gd name="connsiteY294" fmla="*/ 1237057 h 1866900"/>
              <a:gd name="connsiteX295" fmla="*/ 158455 w 2154237"/>
              <a:gd name="connsiteY295" fmla="*/ 1206885 h 1866900"/>
              <a:gd name="connsiteX296" fmla="*/ 132046 w 2154237"/>
              <a:gd name="connsiteY296" fmla="*/ 1225743 h 1866900"/>
              <a:gd name="connsiteX297" fmla="*/ 132046 w 2154237"/>
              <a:gd name="connsiteY297" fmla="*/ 1206885 h 1866900"/>
              <a:gd name="connsiteX298" fmla="*/ 94319 w 2154237"/>
              <a:gd name="connsiteY298" fmla="*/ 1233286 h 1866900"/>
              <a:gd name="connsiteX299" fmla="*/ 113182 w 2154237"/>
              <a:gd name="connsiteY299" fmla="*/ 1172941 h 1866900"/>
              <a:gd name="connsiteX300" fmla="*/ 109410 w 2154237"/>
              <a:gd name="connsiteY300" fmla="*/ 1169170 h 1866900"/>
              <a:gd name="connsiteX301" fmla="*/ 94319 w 2154237"/>
              <a:gd name="connsiteY301" fmla="*/ 1176713 h 1866900"/>
              <a:gd name="connsiteX302" fmla="*/ 98091 w 2154237"/>
              <a:gd name="connsiteY302" fmla="*/ 1157855 h 1866900"/>
              <a:gd name="connsiteX303" fmla="*/ 150910 w 2154237"/>
              <a:gd name="connsiteY303" fmla="*/ 1105054 h 1866900"/>
              <a:gd name="connsiteX304" fmla="*/ 256547 w 2154237"/>
              <a:gd name="connsiteY304" fmla="*/ 1048481 h 1866900"/>
              <a:gd name="connsiteX305" fmla="*/ 294274 w 2154237"/>
              <a:gd name="connsiteY305" fmla="*/ 1022081 h 1866900"/>
              <a:gd name="connsiteX306" fmla="*/ 298047 w 2154237"/>
              <a:gd name="connsiteY306" fmla="*/ 1018309 h 1866900"/>
              <a:gd name="connsiteX307" fmla="*/ 320683 w 2154237"/>
              <a:gd name="connsiteY307" fmla="*/ 980594 h 1866900"/>
              <a:gd name="connsiteX308" fmla="*/ 309365 w 2154237"/>
              <a:gd name="connsiteY308" fmla="*/ 976823 h 1866900"/>
              <a:gd name="connsiteX309" fmla="*/ 245229 w 2154237"/>
              <a:gd name="connsiteY309" fmla="*/ 1025852 h 1866900"/>
              <a:gd name="connsiteX310" fmla="*/ 192410 w 2154237"/>
              <a:gd name="connsiteY310" fmla="*/ 1067339 h 1866900"/>
              <a:gd name="connsiteX311" fmla="*/ 105637 w 2154237"/>
              <a:gd name="connsiteY311" fmla="*/ 1127683 h 1866900"/>
              <a:gd name="connsiteX312" fmla="*/ 64137 w 2154237"/>
              <a:gd name="connsiteY312" fmla="*/ 1165398 h 1866900"/>
              <a:gd name="connsiteX313" fmla="*/ 56591 w 2154237"/>
              <a:gd name="connsiteY313" fmla="*/ 1150312 h 1866900"/>
              <a:gd name="connsiteX314" fmla="*/ 0 w 2154237"/>
              <a:gd name="connsiteY314" fmla="*/ 1195570 h 1866900"/>
              <a:gd name="connsiteX315" fmla="*/ 49046 w 2154237"/>
              <a:gd name="connsiteY315" fmla="*/ 1123912 h 1866900"/>
              <a:gd name="connsiteX316" fmla="*/ 437639 w 2154237"/>
              <a:gd name="connsiteY316" fmla="*/ 867449 h 1866900"/>
              <a:gd name="connsiteX317" fmla="*/ 479139 w 2154237"/>
              <a:gd name="connsiteY317" fmla="*/ 837277 h 1866900"/>
              <a:gd name="connsiteX318" fmla="*/ 490457 w 2154237"/>
              <a:gd name="connsiteY318" fmla="*/ 814647 h 1866900"/>
              <a:gd name="connsiteX319" fmla="*/ 498002 w 2154237"/>
              <a:gd name="connsiteY319" fmla="*/ 761846 h 1866900"/>
              <a:gd name="connsiteX320" fmla="*/ 505548 w 2154237"/>
              <a:gd name="connsiteY320" fmla="*/ 750532 h 1866900"/>
              <a:gd name="connsiteX321" fmla="*/ 535730 w 2154237"/>
              <a:gd name="connsiteY321" fmla="*/ 795790 h 1866900"/>
              <a:gd name="connsiteX322" fmla="*/ 520639 w 2154237"/>
              <a:gd name="connsiteY322" fmla="*/ 758075 h 1866900"/>
              <a:gd name="connsiteX323" fmla="*/ 535730 w 2154237"/>
              <a:gd name="connsiteY323" fmla="*/ 754303 h 1866900"/>
              <a:gd name="connsiteX324" fmla="*/ 531957 w 2154237"/>
              <a:gd name="connsiteY324" fmla="*/ 701502 h 1866900"/>
              <a:gd name="connsiteX325" fmla="*/ 543275 w 2154237"/>
              <a:gd name="connsiteY325" fmla="*/ 705274 h 1866900"/>
              <a:gd name="connsiteX326" fmla="*/ 554594 w 2154237"/>
              <a:gd name="connsiteY326" fmla="*/ 603443 h 1866900"/>
              <a:gd name="connsiteX327" fmla="*/ 569685 w 2154237"/>
              <a:gd name="connsiteY327" fmla="*/ 622300 h 1866900"/>
              <a:gd name="connsiteX328" fmla="*/ 581003 w 2154237"/>
              <a:gd name="connsiteY328" fmla="*/ 599671 h 1866900"/>
              <a:gd name="connsiteX329" fmla="*/ 573457 w 2154237"/>
              <a:gd name="connsiteY329" fmla="*/ 512926 h 1866900"/>
              <a:gd name="connsiteX330" fmla="*/ 562139 w 2154237"/>
              <a:gd name="connsiteY330" fmla="*/ 463897 h 1866900"/>
              <a:gd name="connsiteX331" fmla="*/ 562139 w 2154237"/>
              <a:gd name="connsiteY331" fmla="*/ 429953 h 1866900"/>
              <a:gd name="connsiteX332" fmla="*/ 588548 w 2154237"/>
              <a:gd name="connsiteY332" fmla="*/ 607214 h 1866900"/>
              <a:gd name="connsiteX333" fmla="*/ 645139 w 2154237"/>
              <a:gd name="connsiteY333" fmla="*/ 577042 h 1866900"/>
              <a:gd name="connsiteX334" fmla="*/ 675321 w 2154237"/>
              <a:gd name="connsiteY334" fmla="*/ 610986 h 1866900"/>
              <a:gd name="connsiteX335" fmla="*/ 682867 w 2154237"/>
              <a:gd name="connsiteY335" fmla="*/ 607214 h 1866900"/>
              <a:gd name="connsiteX336" fmla="*/ 671549 w 2154237"/>
              <a:gd name="connsiteY336" fmla="*/ 565727 h 1866900"/>
              <a:gd name="connsiteX337" fmla="*/ 682867 w 2154237"/>
              <a:gd name="connsiteY337" fmla="*/ 569499 h 1866900"/>
              <a:gd name="connsiteX338" fmla="*/ 675321 w 2154237"/>
              <a:gd name="connsiteY338" fmla="*/ 550641 h 1866900"/>
              <a:gd name="connsiteX339" fmla="*/ 675321 w 2154237"/>
              <a:gd name="connsiteY339" fmla="*/ 539327 h 1866900"/>
              <a:gd name="connsiteX340" fmla="*/ 686640 w 2154237"/>
              <a:gd name="connsiteY340" fmla="*/ 546870 h 1866900"/>
              <a:gd name="connsiteX341" fmla="*/ 724367 w 2154237"/>
              <a:gd name="connsiteY341" fmla="*/ 652472 h 1866900"/>
              <a:gd name="connsiteX342" fmla="*/ 728140 w 2154237"/>
              <a:gd name="connsiteY342" fmla="*/ 667558 h 1866900"/>
              <a:gd name="connsiteX343" fmla="*/ 671549 w 2154237"/>
              <a:gd name="connsiteY343" fmla="*/ 618529 h 1866900"/>
              <a:gd name="connsiteX344" fmla="*/ 671549 w 2154237"/>
              <a:gd name="connsiteY344" fmla="*/ 671330 h 1866900"/>
              <a:gd name="connsiteX345" fmla="*/ 641367 w 2154237"/>
              <a:gd name="connsiteY345" fmla="*/ 607214 h 1866900"/>
              <a:gd name="connsiteX346" fmla="*/ 622503 w 2154237"/>
              <a:gd name="connsiteY346" fmla="*/ 614757 h 1866900"/>
              <a:gd name="connsiteX347" fmla="*/ 588548 w 2154237"/>
              <a:gd name="connsiteY347" fmla="*/ 660015 h 1866900"/>
              <a:gd name="connsiteX348" fmla="*/ 607412 w 2154237"/>
              <a:gd name="connsiteY348" fmla="*/ 720360 h 1866900"/>
              <a:gd name="connsiteX349" fmla="*/ 622503 w 2154237"/>
              <a:gd name="connsiteY349" fmla="*/ 758075 h 1866900"/>
              <a:gd name="connsiteX350" fmla="*/ 637594 w 2154237"/>
              <a:gd name="connsiteY350" fmla="*/ 746760 h 1866900"/>
              <a:gd name="connsiteX351" fmla="*/ 633821 w 2154237"/>
              <a:gd name="connsiteY351" fmla="*/ 765618 h 1866900"/>
              <a:gd name="connsiteX352" fmla="*/ 637594 w 2154237"/>
              <a:gd name="connsiteY352" fmla="*/ 784475 h 1866900"/>
              <a:gd name="connsiteX353" fmla="*/ 660230 w 2154237"/>
              <a:gd name="connsiteY353" fmla="*/ 784475 h 1866900"/>
              <a:gd name="connsiteX354" fmla="*/ 682867 w 2154237"/>
              <a:gd name="connsiteY354" fmla="*/ 776932 h 1866900"/>
              <a:gd name="connsiteX355" fmla="*/ 709276 w 2154237"/>
              <a:gd name="connsiteY355" fmla="*/ 769389 h 1866900"/>
              <a:gd name="connsiteX356" fmla="*/ 750776 w 2154237"/>
              <a:gd name="connsiteY356" fmla="*/ 720360 h 1866900"/>
              <a:gd name="connsiteX357" fmla="*/ 724367 w 2154237"/>
              <a:gd name="connsiteY357" fmla="*/ 690187 h 1866900"/>
              <a:gd name="connsiteX358" fmla="*/ 731913 w 2154237"/>
              <a:gd name="connsiteY358" fmla="*/ 682644 h 1866900"/>
              <a:gd name="connsiteX359" fmla="*/ 765867 w 2154237"/>
              <a:gd name="connsiteY359" fmla="*/ 712817 h 1866900"/>
              <a:gd name="connsiteX360" fmla="*/ 773413 w 2154237"/>
              <a:gd name="connsiteY360" fmla="*/ 697731 h 1866900"/>
              <a:gd name="connsiteX361" fmla="*/ 807368 w 2154237"/>
              <a:gd name="connsiteY361" fmla="*/ 678873 h 1866900"/>
              <a:gd name="connsiteX362" fmla="*/ 807368 w 2154237"/>
              <a:gd name="connsiteY362" fmla="*/ 675101 h 1866900"/>
              <a:gd name="connsiteX363" fmla="*/ 784731 w 2154237"/>
              <a:gd name="connsiteY363" fmla="*/ 656244 h 1866900"/>
              <a:gd name="connsiteX364" fmla="*/ 780958 w 2154237"/>
              <a:gd name="connsiteY364" fmla="*/ 626072 h 1866900"/>
              <a:gd name="connsiteX365" fmla="*/ 807368 w 2154237"/>
              <a:gd name="connsiteY365" fmla="*/ 599671 h 1866900"/>
              <a:gd name="connsiteX366" fmla="*/ 833777 w 2154237"/>
              <a:gd name="connsiteY366" fmla="*/ 569499 h 1866900"/>
              <a:gd name="connsiteX367" fmla="*/ 826231 w 2154237"/>
              <a:gd name="connsiteY367" fmla="*/ 546870 h 1866900"/>
              <a:gd name="connsiteX368" fmla="*/ 792277 w 2154237"/>
              <a:gd name="connsiteY368" fmla="*/ 505383 h 1866900"/>
              <a:gd name="connsiteX369" fmla="*/ 773413 w 2154237"/>
              <a:gd name="connsiteY369" fmla="*/ 460125 h 1866900"/>
              <a:gd name="connsiteX370" fmla="*/ 773413 w 2154237"/>
              <a:gd name="connsiteY370" fmla="*/ 422410 h 1866900"/>
              <a:gd name="connsiteX371" fmla="*/ 788504 w 2154237"/>
              <a:gd name="connsiteY371" fmla="*/ 433724 h 1866900"/>
              <a:gd name="connsiteX372" fmla="*/ 762095 w 2154237"/>
              <a:gd name="connsiteY372" fmla="*/ 354523 h 1866900"/>
              <a:gd name="connsiteX373" fmla="*/ 826231 w 2154237"/>
              <a:gd name="connsiteY373" fmla="*/ 429953 h 1866900"/>
              <a:gd name="connsiteX374" fmla="*/ 811140 w 2154237"/>
              <a:gd name="connsiteY374" fmla="*/ 384695 h 1866900"/>
              <a:gd name="connsiteX375" fmla="*/ 852640 w 2154237"/>
              <a:gd name="connsiteY375" fmla="*/ 456354 h 1866900"/>
              <a:gd name="connsiteX376" fmla="*/ 830004 w 2154237"/>
              <a:gd name="connsiteY376" fmla="*/ 441268 h 1866900"/>
              <a:gd name="connsiteX377" fmla="*/ 807368 w 2154237"/>
              <a:gd name="connsiteY377" fmla="*/ 429953 h 1866900"/>
              <a:gd name="connsiteX378" fmla="*/ 799822 w 2154237"/>
              <a:gd name="connsiteY378" fmla="*/ 482754 h 1866900"/>
              <a:gd name="connsiteX379" fmla="*/ 807368 w 2154237"/>
              <a:gd name="connsiteY379" fmla="*/ 482754 h 1866900"/>
              <a:gd name="connsiteX380" fmla="*/ 811140 w 2154237"/>
              <a:gd name="connsiteY380" fmla="*/ 471440 h 1866900"/>
              <a:gd name="connsiteX381" fmla="*/ 822458 w 2154237"/>
              <a:gd name="connsiteY381" fmla="*/ 505383 h 1866900"/>
              <a:gd name="connsiteX382" fmla="*/ 863959 w 2154237"/>
              <a:gd name="connsiteY382" fmla="*/ 565727 h 1866900"/>
              <a:gd name="connsiteX383" fmla="*/ 897913 w 2154237"/>
              <a:gd name="connsiteY383" fmla="*/ 539327 h 1866900"/>
              <a:gd name="connsiteX384" fmla="*/ 920550 w 2154237"/>
              <a:gd name="connsiteY384" fmla="*/ 516698 h 1866900"/>
              <a:gd name="connsiteX385" fmla="*/ 946959 w 2154237"/>
              <a:gd name="connsiteY385" fmla="*/ 494069 h 1866900"/>
              <a:gd name="connsiteX386" fmla="*/ 965823 w 2154237"/>
              <a:gd name="connsiteY386" fmla="*/ 467668 h 1866900"/>
              <a:gd name="connsiteX387" fmla="*/ 1011096 w 2154237"/>
              <a:gd name="connsiteY387" fmla="*/ 441268 h 1866900"/>
              <a:gd name="connsiteX388" fmla="*/ 1014868 w 2154237"/>
              <a:gd name="connsiteY388" fmla="*/ 445039 h 1866900"/>
              <a:gd name="connsiteX389" fmla="*/ 954505 w 2154237"/>
              <a:gd name="connsiteY389" fmla="*/ 512926 h 1866900"/>
              <a:gd name="connsiteX390" fmla="*/ 977141 w 2154237"/>
              <a:gd name="connsiteY390" fmla="*/ 509155 h 1866900"/>
              <a:gd name="connsiteX391" fmla="*/ 1037505 w 2154237"/>
              <a:gd name="connsiteY391" fmla="*/ 441268 h 1866900"/>
              <a:gd name="connsiteX392" fmla="*/ 1052596 w 2154237"/>
              <a:gd name="connsiteY392" fmla="*/ 441268 h 1866900"/>
              <a:gd name="connsiteX393" fmla="*/ 1060141 w 2154237"/>
              <a:gd name="connsiteY393" fmla="*/ 460125 h 1866900"/>
              <a:gd name="connsiteX394" fmla="*/ 1063914 w 2154237"/>
              <a:gd name="connsiteY394" fmla="*/ 460125 h 1866900"/>
              <a:gd name="connsiteX395" fmla="*/ 1075232 w 2154237"/>
              <a:gd name="connsiteY395" fmla="*/ 433724 h 1866900"/>
              <a:gd name="connsiteX396" fmla="*/ 1090323 w 2154237"/>
              <a:gd name="connsiteY396" fmla="*/ 426181 h 1866900"/>
              <a:gd name="connsiteX397" fmla="*/ 1128051 w 2154237"/>
              <a:gd name="connsiteY397" fmla="*/ 377152 h 1866900"/>
              <a:gd name="connsiteX398" fmla="*/ 1146914 w 2154237"/>
              <a:gd name="connsiteY398" fmla="*/ 335665 h 1866900"/>
              <a:gd name="connsiteX399" fmla="*/ 1169551 w 2154237"/>
              <a:gd name="connsiteY399" fmla="*/ 282864 h 1866900"/>
              <a:gd name="connsiteX400" fmla="*/ 1195960 w 2154237"/>
              <a:gd name="connsiteY400" fmla="*/ 256463 h 1866900"/>
              <a:gd name="connsiteX401" fmla="*/ 1214824 w 2154237"/>
              <a:gd name="connsiteY401" fmla="*/ 271549 h 1866900"/>
              <a:gd name="connsiteX402" fmla="*/ 1241233 w 2154237"/>
              <a:gd name="connsiteY402" fmla="*/ 245149 h 1866900"/>
              <a:gd name="connsiteX403" fmla="*/ 1241233 w 2154237"/>
              <a:gd name="connsiteY403" fmla="*/ 237606 h 1866900"/>
              <a:gd name="connsiteX404" fmla="*/ 1245006 w 2154237"/>
              <a:gd name="connsiteY404" fmla="*/ 214976 h 1866900"/>
              <a:gd name="connsiteX405" fmla="*/ 1260097 w 2154237"/>
              <a:gd name="connsiteY405" fmla="*/ 192347 h 1866900"/>
              <a:gd name="connsiteX406" fmla="*/ 1260097 w 2154237"/>
              <a:gd name="connsiteY406" fmla="*/ 154632 h 1866900"/>
              <a:gd name="connsiteX407" fmla="*/ 1275188 w 2154237"/>
              <a:gd name="connsiteY407" fmla="*/ 158404 h 1866900"/>
              <a:gd name="connsiteX408" fmla="*/ 1278961 w 2154237"/>
              <a:gd name="connsiteY408" fmla="*/ 139546 h 1866900"/>
              <a:gd name="connsiteX409" fmla="*/ 1286506 w 2154237"/>
              <a:gd name="connsiteY409" fmla="*/ 79202 h 1866900"/>
              <a:gd name="connsiteX410" fmla="*/ 1290279 w 2154237"/>
              <a:gd name="connsiteY410" fmla="*/ 60344 h 1866900"/>
              <a:gd name="connsiteX411" fmla="*/ 1297824 w 2154237"/>
              <a:gd name="connsiteY411" fmla="*/ 45258 h 1866900"/>
              <a:gd name="connsiteX412" fmla="*/ 1324233 w 2154237"/>
              <a:gd name="connsiteY412" fmla="*/ 7543 h 1866900"/>
              <a:gd name="connsiteX413" fmla="*/ 1328006 w 2154237"/>
              <a:gd name="connsiteY413"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2154237" h="1866900">
                <a:moveTo>
                  <a:pt x="1328006" y="0"/>
                </a:moveTo>
                <a:cubicBezTo>
                  <a:pt x="1331779" y="3772"/>
                  <a:pt x="1335552" y="3772"/>
                  <a:pt x="1335552" y="7543"/>
                </a:cubicBezTo>
                <a:cubicBezTo>
                  <a:pt x="1346870" y="26401"/>
                  <a:pt x="1358188" y="41487"/>
                  <a:pt x="1369506" y="60344"/>
                </a:cubicBezTo>
                <a:cubicBezTo>
                  <a:pt x="1369506" y="64116"/>
                  <a:pt x="1365734" y="64116"/>
                  <a:pt x="1361961" y="64116"/>
                </a:cubicBezTo>
                <a:cubicBezTo>
                  <a:pt x="1358188" y="86745"/>
                  <a:pt x="1354415" y="105603"/>
                  <a:pt x="1350643" y="124460"/>
                </a:cubicBezTo>
                <a:cubicBezTo>
                  <a:pt x="1350643" y="128232"/>
                  <a:pt x="1354415" y="128232"/>
                  <a:pt x="1354415" y="128232"/>
                </a:cubicBezTo>
                <a:cubicBezTo>
                  <a:pt x="1358188" y="120689"/>
                  <a:pt x="1365734" y="109374"/>
                  <a:pt x="1369506" y="101831"/>
                </a:cubicBezTo>
                <a:cubicBezTo>
                  <a:pt x="1369506" y="101831"/>
                  <a:pt x="1373279" y="105603"/>
                  <a:pt x="1373279" y="105603"/>
                </a:cubicBezTo>
                <a:cubicBezTo>
                  <a:pt x="1373279" y="128232"/>
                  <a:pt x="1361961" y="154632"/>
                  <a:pt x="1384597" y="177261"/>
                </a:cubicBezTo>
                <a:cubicBezTo>
                  <a:pt x="1392143" y="165947"/>
                  <a:pt x="1399688" y="150861"/>
                  <a:pt x="1407234" y="135775"/>
                </a:cubicBezTo>
                <a:cubicBezTo>
                  <a:pt x="1403461" y="154632"/>
                  <a:pt x="1403461" y="169718"/>
                  <a:pt x="1395916" y="184804"/>
                </a:cubicBezTo>
                <a:cubicBezTo>
                  <a:pt x="1388370" y="214976"/>
                  <a:pt x="1377052" y="245149"/>
                  <a:pt x="1365734" y="275321"/>
                </a:cubicBezTo>
                <a:cubicBezTo>
                  <a:pt x="1361961" y="282864"/>
                  <a:pt x="1365734" y="286635"/>
                  <a:pt x="1365734" y="294178"/>
                </a:cubicBezTo>
                <a:cubicBezTo>
                  <a:pt x="1369506" y="294178"/>
                  <a:pt x="1369506" y="294178"/>
                  <a:pt x="1373279" y="294178"/>
                </a:cubicBezTo>
                <a:cubicBezTo>
                  <a:pt x="1388370" y="264006"/>
                  <a:pt x="1399688" y="233834"/>
                  <a:pt x="1414779" y="207433"/>
                </a:cubicBezTo>
                <a:cubicBezTo>
                  <a:pt x="1418552" y="207433"/>
                  <a:pt x="1418552" y="207433"/>
                  <a:pt x="1418552" y="207433"/>
                </a:cubicBezTo>
                <a:cubicBezTo>
                  <a:pt x="1414779" y="237606"/>
                  <a:pt x="1388370" y="267778"/>
                  <a:pt x="1399688" y="301721"/>
                </a:cubicBezTo>
                <a:cubicBezTo>
                  <a:pt x="1403461" y="301721"/>
                  <a:pt x="1407234" y="301721"/>
                  <a:pt x="1407234" y="301721"/>
                </a:cubicBezTo>
                <a:cubicBezTo>
                  <a:pt x="1418552" y="282864"/>
                  <a:pt x="1426098" y="264006"/>
                  <a:pt x="1437416" y="241377"/>
                </a:cubicBezTo>
                <a:cubicBezTo>
                  <a:pt x="1463825" y="241377"/>
                  <a:pt x="1482689" y="226291"/>
                  <a:pt x="1486461" y="192347"/>
                </a:cubicBezTo>
                <a:cubicBezTo>
                  <a:pt x="1486461" y="248920"/>
                  <a:pt x="1448734" y="294178"/>
                  <a:pt x="1433643" y="346980"/>
                </a:cubicBezTo>
                <a:cubicBezTo>
                  <a:pt x="1433643" y="346980"/>
                  <a:pt x="1437416" y="346980"/>
                  <a:pt x="1441189" y="350751"/>
                </a:cubicBezTo>
                <a:cubicBezTo>
                  <a:pt x="1460052" y="309264"/>
                  <a:pt x="1478916" y="267778"/>
                  <a:pt x="1497780" y="230063"/>
                </a:cubicBezTo>
                <a:cubicBezTo>
                  <a:pt x="1501552" y="230063"/>
                  <a:pt x="1509098" y="226291"/>
                  <a:pt x="1520416" y="226291"/>
                </a:cubicBezTo>
                <a:cubicBezTo>
                  <a:pt x="1512871" y="256463"/>
                  <a:pt x="1505325" y="286635"/>
                  <a:pt x="1497780" y="313036"/>
                </a:cubicBezTo>
                <a:cubicBezTo>
                  <a:pt x="1486461" y="346980"/>
                  <a:pt x="1471370" y="377152"/>
                  <a:pt x="1460052" y="407324"/>
                </a:cubicBezTo>
                <a:cubicBezTo>
                  <a:pt x="1452507" y="418638"/>
                  <a:pt x="1441189" y="429953"/>
                  <a:pt x="1444961" y="445039"/>
                </a:cubicBezTo>
                <a:cubicBezTo>
                  <a:pt x="1452507" y="437496"/>
                  <a:pt x="1460052" y="426181"/>
                  <a:pt x="1463825" y="414867"/>
                </a:cubicBezTo>
                <a:cubicBezTo>
                  <a:pt x="1463825" y="414867"/>
                  <a:pt x="1460052" y="411095"/>
                  <a:pt x="1460052" y="407324"/>
                </a:cubicBezTo>
                <a:cubicBezTo>
                  <a:pt x="1471370" y="411095"/>
                  <a:pt x="1475143" y="403552"/>
                  <a:pt x="1478916" y="396009"/>
                </a:cubicBezTo>
                <a:cubicBezTo>
                  <a:pt x="1490234" y="369609"/>
                  <a:pt x="1497780" y="343208"/>
                  <a:pt x="1509098" y="316808"/>
                </a:cubicBezTo>
                <a:cubicBezTo>
                  <a:pt x="1527962" y="279092"/>
                  <a:pt x="1546825" y="245149"/>
                  <a:pt x="1546825" y="199890"/>
                </a:cubicBezTo>
                <a:cubicBezTo>
                  <a:pt x="1546825" y="196119"/>
                  <a:pt x="1554371" y="188576"/>
                  <a:pt x="1558144" y="188576"/>
                </a:cubicBezTo>
                <a:cubicBezTo>
                  <a:pt x="1573235" y="184804"/>
                  <a:pt x="1573235" y="177261"/>
                  <a:pt x="1569462" y="162175"/>
                </a:cubicBezTo>
                <a:cubicBezTo>
                  <a:pt x="1569462" y="158404"/>
                  <a:pt x="1569462" y="154632"/>
                  <a:pt x="1569462" y="147089"/>
                </a:cubicBezTo>
                <a:cubicBezTo>
                  <a:pt x="1573235" y="150861"/>
                  <a:pt x="1577007" y="154632"/>
                  <a:pt x="1580780" y="158404"/>
                </a:cubicBezTo>
                <a:cubicBezTo>
                  <a:pt x="1584553" y="154632"/>
                  <a:pt x="1592098" y="150861"/>
                  <a:pt x="1592098" y="150861"/>
                </a:cubicBezTo>
                <a:cubicBezTo>
                  <a:pt x="1595871" y="154632"/>
                  <a:pt x="1603417" y="158404"/>
                  <a:pt x="1599644" y="165947"/>
                </a:cubicBezTo>
                <a:cubicBezTo>
                  <a:pt x="1599644" y="222520"/>
                  <a:pt x="1595871" y="282864"/>
                  <a:pt x="1569462" y="339437"/>
                </a:cubicBezTo>
                <a:cubicBezTo>
                  <a:pt x="1558144" y="373380"/>
                  <a:pt x="1546825" y="411095"/>
                  <a:pt x="1535507" y="448811"/>
                </a:cubicBezTo>
                <a:cubicBezTo>
                  <a:pt x="1531734" y="456354"/>
                  <a:pt x="1524189" y="463897"/>
                  <a:pt x="1520416" y="475211"/>
                </a:cubicBezTo>
                <a:cubicBezTo>
                  <a:pt x="1539280" y="471440"/>
                  <a:pt x="1554371" y="437496"/>
                  <a:pt x="1580780" y="343208"/>
                </a:cubicBezTo>
                <a:cubicBezTo>
                  <a:pt x="1595871" y="297950"/>
                  <a:pt x="1607189" y="248920"/>
                  <a:pt x="1618507" y="203662"/>
                </a:cubicBezTo>
                <a:cubicBezTo>
                  <a:pt x="1622280" y="211205"/>
                  <a:pt x="1629826" y="222520"/>
                  <a:pt x="1637371" y="241377"/>
                </a:cubicBezTo>
                <a:cubicBezTo>
                  <a:pt x="1644917" y="230063"/>
                  <a:pt x="1644917" y="222520"/>
                  <a:pt x="1648689" y="218748"/>
                </a:cubicBezTo>
                <a:cubicBezTo>
                  <a:pt x="1652462" y="214976"/>
                  <a:pt x="1656235" y="211205"/>
                  <a:pt x="1663780" y="203662"/>
                </a:cubicBezTo>
                <a:cubicBezTo>
                  <a:pt x="1656235" y="196119"/>
                  <a:pt x="1652462" y="188576"/>
                  <a:pt x="1644917" y="181033"/>
                </a:cubicBezTo>
                <a:cubicBezTo>
                  <a:pt x="1656235" y="177261"/>
                  <a:pt x="1671326" y="173490"/>
                  <a:pt x="1675099" y="184804"/>
                </a:cubicBezTo>
                <a:cubicBezTo>
                  <a:pt x="1690190" y="207433"/>
                  <a:pt x="1709053" y="214976"/>
                  <a:pt x="1727917" y="218748"/>
                </a:cubicBezTo>
                <a:cubicBezTo>
                  <a:pt x="1754326" y="230063"/>
                  <a:pt x="1754326" y="252692"/>
                  <a:pt x="1754326" y="271549"/>
                </a:cubicBezTo>
                <a:cubicBezTo>
                  <a:pt x="1758099" y="309264"/>
                  <a:pt x="1754326" y="343208"/>
                  <a:pt x="1754326" y="377152"/>
                </a:cubicBezTo>
                <a:cubicBezTo>
                  <a:pt x="1754326" y="396009"/>
                  <a:pt x="1750554" y="414867"/>
                  <a:pt x="1750554" y="433724"/>
                </a:cubicBezTo>
                <a:cubicBezTo>
                  <a:pt x="1750554" y="433724"/>
                  <a:pt x="1758099" y="433724"/>
                  <a:pt x="1758099" y="433724"/>
                </a:cubicBezTo>
                <a:cubicBezTo>
                  <a:pt x="1761872" y="426181"/>
                  <a:pt x="1761872" y="418638"/>
                  <a:pt x="1765645" y="411095"/>
                </a:cubicBezTo>
                <a:cubicBezTo>
                  <a:pt x="1769417" y="414867"/>
                  <a:pt x="1780736" y="411095"/>
                  <a:pt x="1769417" y="426181"/>
                </a:cubicBezTo>
                <a:cubicBezTo>
                  <a:pt x="1769417" y="429953"/>
                  <a:pt x="1773190" y="437496"/>
                  <a:pt x="1773190" y="445039"/>
                </a:cubicBezTo>
                <a:cubicBezTo>
                  <a:pt x="1776963" y="445039"/>
                  <a:pt x="1776963" y="445039"/>
                  <a:pt x="1780736" y="445039"/>
                </a:cubicBezTo>
                <a:cubicBezTo>
                  <a:pt x="1784508" y="437496"/>
                  <a:pt x="1788281" y="433724"/>
                  <a:pt x="1792054" y="422410"/>
                </a:cubicBezTo>
                <a:cubicBezTo>
                  <a:pt x="1795826" y="429953"/>
                  <a:pt x="1799599" y="433724"/>
                  <a:pt x="1799599" y="437496"/>
                </a:cubicBezTo>
                <a:cubicBezTo>
                  <a:pt x="1803372" y="437496"/>
                  <a:pt x="1803372" y="437496"/>
                  <a:pt x="1807145" y="441268"/>
                </a:cubicBezTo>
                <a:cubicBezTo>
                  <a:pt x="1810917" y="429953"/>
                  <a:pt x="1814690" y="418638"/>
                  <a:pt x="1818463" y="407324"/>
                </a:cubicBezTo>
                <a:cubicBezTo>
                  <a:pt x="1818463" y="407324"/>
                  <a:pt x="1818463" y="407324"/>
                  <a:pt x="1822236" y="407324"/>
                </a:cubicBezTo>
                <a:cubicBezTo>
                  <a:pt x="1822236" y="414867"/>
                  <a:pt x="1822236" y="422410"/>
                  <a:pt x="1822236" y="429953"/>
                </a:cubicBezTo>
                <a:cubicBezTo>
                  <a:pt x="1826008" y="426181"/>
                  <a:pt x="1826008" y="426181"/>
                  <a:pt x="1833554" y="418638"/>
                </a:cubicBezTo>
                <a:cubicBezTo>
                  <a:pt x="1833554" y="433724"/>
                  <a:pt x="1833554" y="448811"/>
                  <a:pt x="1833554" y="463897"/>
                </a:cubicBezTo>
                <a:cubicBezTo>
                  <a:pt x="1837327" y="460125"/>
                  <a:pt x="1841099" y="456354"/>
                  <a:pt x="1848645" y="452582"/>
                </a:cubicBezTo>
                <a:cubicBezTo>
                  <a:pt x="1852418" y="460125"/>
                  <a:pt x="1856190" y="467668"/>
                  <a:pt x="1852418" y="475211"/>
                </a:cubicBezTo>
                <a:cubicBezTo>
                  <a:pt x="1848645" y="490297"/>
                  <a:pt x="1848645" y="512926"/>
                  <a:pt x="1837327" y="524241"/>
                </a:cubicBezTo>
                <a:cubicBezTo>
                  <a:pt x="1818463" y="554413"/>
                  <a:pt x="1795826" y="577042"/>
                  <a:pt x="1773190" y="603443"/>
                </a:cubicBezTo>
                <a:cubicBezTo>
                  <a:pt x="1769417" y="607214"/>
                  <a:pt x="1769417" y="614757"/>
                  <a:pt x="1765645" y="618529"/>
                </a:cubicBezTo>
                <a:cubicBezTo>
                  <a:pt x="1761872" y="626072"/>
                  <a:pt x="1754326" y="633615"/>
                  <a:pt x="1746781" y="644929"/>
                </a:cubicBezTo>
                <a:cubicBezTo>
                  <a:pt x="1754326" y="656244"/>
                  <a:pt x="1761872" y="667558"/>
                  <a:pt x="1743008" y="682644"/>
                </a:cubicBezTo>
                <a:cubicBezTo>
                  <a:pt x="1746781" y="682644"/>
                  <a:pt x="1750554" y="686416"/>
                  <a:pt x="1754326" y="686416"/>
                </a:cubicBezTo>
                <a:cubicBezTo>
                  <a:pt x="1788281" y="603443"/>
                  <a:pt x="1859963" y="543098"/>
                  <a:pt x="1878827" y="452582"/>
                </a:cubicBezTo>
                <a:cubicBezTo>
                  <a:pt x="1882600" y="456354"/>
                  <a:pt x="1886372" y="456354"/>
                  <a:pt x="1890145" y="460125"/>
                </a:cubicBezTo>
                <a:cubicBezTo>
                  <a:pt x="1901463" y="441268"/>
                  <a:pt x="1909009" y="426181"/>
                  <a:pt x="1916554" y="407324"/>
                </a:cubicBezTo>
                <a:cubicBezTo>
                  <a:pt x="1920327" y="437496"/>
                  <a:pt x="1920327" y="460125"/>
                  <a:pt x="1901463" y="486526"/>
                </a:cubicBezTo>
                <a:cubicBezTo>
                  <a:pt x="1822236" y="603443"/>
                  <a:pt x="1746781" y="720360"/>
                  <a:pt x="1667553" y="837277"/>
                </a:cubicBezTo>
                <a:cubicBezTo>
                  <a:pt x="1652462" y="856134"/>
                  <a:pt x="1641144" y="874992"/>
                  <a:pt x="1622280" y="897621"/>
                </a:cubicBezTo>
                <a:cubicBezTo>
                  <a:pt x="1648689" y="897621"/>
                  <a:pt x="1663780" y="916478"/>
                  <a:pt x="1682644" y="916478"/>
                </a:cubicBezTo>
                <a:cubicBezTo>
                  <a:pt x="1697735" y="924021"/>
                  <a:pt x="1712826" y="935336"/>
                  <a:pt x="1727917" y="942879"/>
                </a:cubicBezTo>
                <a:cubicBezTo>
                  <a:pt x="1769417" y="961737"/>
                  <a:pt x="1810917" y="984366"/>
                  <a:pt x="1856190" y="1006995"/>
                </a:cubicBezTo>
                <a:cubicBezTo>
                  <a:pt x="1890145" y="1022081"/>
                  <a:pt x="1927873" y="1040938"/>
                  <a:pt x="1961827" y="1056024"/>
                </a:cubicBezTo>
                <a:cubicBezTo>
                  <a:pt x="1969373" y="1063567"/>
                  <a:pt x="1980691" y="1063567"/>
                  <a:pt x="1992009" y="1063567"/>
                </a:cubicBezTo>
                <a:cubicBezTo>
                  <a:pt x="1988236" y="1067339"/>
                  <a:pt x="1988236" y="1071110"/>
                  <a:pt x="1988236" y="1071110"/>
                </a:cubicBezTo>
                <a:cubicBezTo>
                  <a:pt x="1992009" y="1071110"/>
                  <a:pt x="1995782" y="1074882"/>
                  <a:pt x="2003327" y="1074882"/>
                </a:cubicBezTo>
                <a:cubicBezTo>
                  <a:pt x="1999555" y="1074882"/>
                  <a:pt x="1995782" y="1078654"/>
                  <a:pt x="1992009" y="1082425"/>
                </a:cubicBezTo>
                <a:cubicBezTo>
                  <a:pt x="2007100" y="1086197"/>
                  <a:pt x="2018418" y="1089968"/>
                  <a:pt x="2033509" y="1093740"/>
                </a:cubicBezTo>
                <a:cubicBezTo>
                  <a:pt x="2025964" y="1097511"/>
                  <a:pt x="2018418" y="1105054"/>
                  <a:pt x="2007100" y="1112597"/>
                </a:cubicBezTo>
                <a:cubicBezTo>
                  <a:pt x="2014646" y="1116369"/>
                  <a:pt x="2014646" y="1120140"/>
                  <a:pt x="2022191" y="1123912"/>
                </a:cubicBezTo>
                <a:cubicBezTo>
                  <a:pt x="1999555" y="1127683"/>
                  <a:pt x="1988236" y="1142769"/>
                  <a:pt x="1984464" y="1161627"/>
                </a:cubicBezTo>
                <a:cubicBezTo>
                  <a:pt x="1984464" y="1165398"/>
                  <a:pt x="1988236" y="1165398"/>
                  <a:pt x="1988236" y="1165398"/>
                </a:cubicBezTo>
                <a:cubicBezTo>
                  <a:pt x="1995782" y="1161627"/>
                  <a:pt x="1999555" y="1154084"/>
                  <a:pt x="2003327" y="1150312"/>
                </a:cubicBezTo>
                <a:cubicBezTo>
                  <a:pt x="2010873" y="1142769"/>
                  <a:pt x="2022191" y="1138998"/>
                  <a:pt x="2029737" y="1135226"/>
                </a:cubicBezTo>
                <a:cubicBezTo>
                  <a:pt x="2033509" y="1131455"/>
                  <a:pt x="2041055" y="1123912"/>
                  <a:pt x="2044828" y="1120140"/>
                </a:cubicBezTo>
                <a:cubicBezTo>
                  <a:pt x="2044828" y="1112597"/>
                  <a:pt x="2037282" y="1108826"/>
                  <a:pt x="2033509" y="1097511"/>
                </a:cubicBezTo>
                <a:cubicBezTo>
                  <a:pt x="2052373" y="1086197"/>
                  <a:pt x="2071237" y="1071110"/>
                  <a:pt x="2090101" y="1056024"/>
                </a:cubicBezTo>
                <a:cubicBezTo>
                  <a:pt x="2090101" y="1052253"/>
                  <a:pt x="2090101" y="1052253"/>
                  <a:pt x="2086328" y="1048481"/>
                </a:cubicBezTo>
                <a:cubicBezTo>
                  <a:pt x="2082555" y="1052253"/>
                  <a:pt x="2075010" y="1056024"/>
                  <a:pt x="2067464" y="1059796"/>
                </a:cubicBezTo>
                <a:cubicBezTo>
                  <a:pt x="2063691" y="1059796"/>
                  <a:pt x="2063691" y="1059796"/>
                  <a:pt x="2063691" y="1059796"/>
                </a:cubicBezTo>
                <a:cubicBezTo>
                  <a:pt x="2067464" y="1052253"/>
                  <a:pt x="2075010" y="1044710"/>
                  <a:pt x="2078782" y="1037167"/>
                </a:cubicBezTo>
                <a:cubicBezTo>
                  <a:pt x="2082555" y="1037167"/>
                  <a:pt x="2082555" y="1037167"/>
                  <a:pt x="2082555" y="1037167"/>
                </a:cubicBezTo>
                <a:cubicBezTo>
                  <a:pt x="2097646" y="1037167"/>
                  <a:pt x="2112737" y="1029624"/>
                  <a:pt x="2127828" y="1044710"/>
                </a:cubicBezTo>
                <a:cubicBezTo>
                  <a:pt x="2108964" y="1056024"/>
                  <a:pt x="2093873" y="1067339"/>
                  <a:pt x="2075010" y="1078654"/>
                </a:cubicBezTo>
                <a:cubicBezTo>
                  <a:pt x="2075010" y="1082425"/>
                  <a:pt x="2078782" y="1082425"/>
                  <a:pt x="2078782" y="1086197"/>
                </a:cubicBezTo>
                <a:cubicBezTo>
                  <a:pt x="2097646" y="1071110"/>
                  <a:pt x="2120282" y="1059796"/>
                  <a:pt x="2139146" y="1044710"/>
                </a:cubicBezTo>
                <a:cubicBezTo>
                  <a:pt x="2139146" y="1037167"/>
                  <a:pt x="2135373" y="1033395"/>
                  <a:pt x="2135373" y="1029624"/>
                </a:cubicBezTo>
                <a:cubicBezTo>
                  <a:pt x="2135373" y="1029624"/>
                  <a:pt x="2135373" y="1029624"/>
                  <a:pt x="2135373" y="1025852"/>
                </a:cubicBezTo>
                <a:cubicBezTo>
                  <a:pt x="2142919" y="1029624"/>
                  <a:pt x="2150464" y="1033395"/>
                  <a:pt x="2154237" y="1040938"/>
                </a:cubicBezTo>
                <a:cubicBezTo>
                  <a:pt x="2154237" y="1044710"/>
                  <a:pt x="2154237" y="1052253"/>
                  <a:pt x="2154237" y="1059796"/>
                </a:cubicBezTo>
                <a:cubicBezTo>
                  <a:pt x="2150464" y="1074882"/>
                  <a:pt x="2146692" y="1086197"/>
                  <a:pt x="2139146" y="1097511"/>
                </a:cubicBezTo>
                <a:cubicBezTo>
                  <a:pt x="2108964" y="1180484"/>
                  <a:pt x="2059919" y="1255915"/>
                  <a:pt x="2007100" y="1323802"/>
                </a:cubicBezTo>
                <a:cubicBezTo>
                  <a:pt x="1995782" y="1335117"/>
                  <a:pt x="1988236" y="1353974"/>
                  <a:pt x="1965600" y="1350203"/>
                </a:cubicBezTo>
                <a:cubicBezTo>
                  <a:pt x="1958054" y="1350203"/>
                  <a:pt x="1946736" y="1357746"/>
                  <a:pt x="1942964" y="1365289"/>
                </a:cubicBezTo>
                <a:cubicBezTo>
                  <a:pt x="1924100" y="1399232"/>
                  <a:pt x="1890145" y="1414318"/>
                  <a:pt x="1859963" y="1433176"/>
                </a:cubicBezTo>
                <a:cubicBezTo>
                  <a:pt x="1852418" y="1436947"/>
                  <a:pt x="1848645" y="1444490"/>
                  <a:pt x="1841099" y="1448262"/>
                </a:cubicBezTo>
                <a:cubicBezTo>
                  <a:pt x="1837327" y="1448262"/>
                  <a:pt x="1833554" y="1448262"/>
                  <a:pt x="1829781" y="1444490"/>
                </a:cubicBezTo>
                <a:cubicBezTo>
                  <a:pt x="1833554" y="1444490"/>
                  <a:pt x="1837327" y="1440719"/>
                  <a:pt x="1841099" y="1436947"/>
                </a:cubicBezTo>
                <a:cubicBezTo>
                  <a:pt x="1837327" y="1436947"/>
                  <a:pt x="1837327" y="1433176"/>
                  <a:pt x="1837327" y="1433176"/>
                </a:cubicBezTo>
                <a:cubicBezTo>
                  <a:pt x="1826008" y="1440719"/>
                  <a:pt x="1814690" y="1444490"/>
                  <a:pt x="1807145" y="1448262"/>
                </a:cubicBezTo>
                <a:cubicBezTo>
                  <a:pt x="1799599" y="1448262"/>
                  <a:pt x="1792054" y="1444490"/>
                  <a:pt x="1788281" y="1448262"/>
                </a:cubicBezTo>
                <a:cubicBezTo>
                  <a:pt x="1799599" y="1455805"/>
                  <a:pt x="1810917" y="1470891"/>
                  <a:pt x="1826008" y="1452034"/>
                </a:cubicBezTo>
                <a:cubicBezTo>
                  <a:pt x="1826008" y="1455805"/>
                  <a:pt x="1829781" y="1459577"/>
                  <a:pt x="1829781" y="1459577"/>
                </a:cubicBezTo>
                <a:cubicBezTo>
                  <a:pt x="1818463" y="1470891"/>
                  <a:pt x="1807145" y="1482206"/>
                  <a:pt x="1795826" y="1489749"/>
                </a:cubicBezTo>
                <a:cubicBezTo>
                  <a:pt x="1765645" y="1508606"/>
                  <a:pt x="1731690" y="1523692"/>
                  <a:pt x="1701508" y="1542550"/>
                </a:cubicBezTo>
                <a:cubicBezTo>
                  <a:pt x="1716599" y="1561407"/>
                  <a:pt x="1731690" y="1580265"/>
                  <a:pt x="1743008" y="1599123"/>
                </a:cubicBezTo>
                <a:cubicBezTo>
                  <a:pt x="1750554" y="1606666"/>
                  <a:pt x="1761872" y="1621752"/>
                  <a:pt x="1743008" y="1629295"/>
                </a:cubicBezTo>
                <a:cubicBezTo>
                  <a:pt x="1727917" y="1636838"/>
                  <a:pt x="1724144" y="1621752"/>
                  <a:pt x="1716599" y="1614209"/>
                </a:cubicBezTo>
                <a:cubicBezTo>
                  <a:pt x="1705281" y="1595351"/>
                  <a:pt x="1690190" y="1576494"/>
                  <a:pt x="1678871" y="1553864"/>
                </a:cubicBezTo>
                <a:cubicBezTo>
                  <a:pt x="1656235" y="1565179"/>
                  <a:pt x="1633598" y="1572722"/>
                  <a:pt x="1607189" y="1584037"/>
                </a:cubicBezTo>
                <a:cubicBezTo>
                  <a:pt x="1607189" y="1580265"/>
                  <a:pt x="1607189" y="1580265"/>
                  <a:pt x="1607189" y="1576494"/>
                </a:cubicBezTo>
                <a:cubicBezTo>
                  <a:pt x="1629826" y="1565179"/>
                  <a:pt x="1652462" y="1550093"/>
                  <a:pt x="1675099" y="1538778"/>
                </a:cubicBezTo>
                <a:cubicBezTo>
                  <a:pt x="1675099" y="1535007"/>
                  <a:pt x="1675099" y="1535007"/>
                  <a:pt x="1675099" y="1531235"/>
                </a:cubicBezTo>
                <a:cubicBezTo>
                  <a:pt x="1667553" y="1531235"/>
                  <a:pt x="1663780" y="1531235"/>
                  <a:pt x="1660008" y="1535007"/>
                </a:cubicBezTo>
                <a:cubicBezTo>
                  <a:pt x="1629826" y="1550093"/>
                  <a:pt x="1599644" y="1561407"/>
                  <a:pt x="1569462" y="1576494"/>
                </a:cubicBezTo>
                <a:cubicBezTo>
                  <a:pt x="1558144" y="1584037"/>
                  <a:pt x="1554371" y="1580265"/>
                  <a:pt x="1550598" y="1568950"/>
                </a:cubicBezTo>
                <a:cubicBezTo>
                  <a:pt x="1554371" y="1565179"/>
                  <a:pt x="1558144" y="1565179"/>
                  <a:pt x="1558144" y="1561407"/>
                </a:cubicBezTo>
                <a:cubicBezTo>
                  <a:pt x="1561916" y="1561407"/>
                  <a:pt x="1561916" y="1557636"/>
                  <a:pt x="1561916" y="1553864"/>
                </a:cubicBezTo>
                <a:cubicBezTo>
                  <a:pt x="1558144" y="1553864"/>
                  <a:pt x="1554371" y="1550093"/>
                  <a:pt x="1550598" y="1553864"/>
                </a:cubicBezTo>
                <a:cubicBezTo>
                  <a:pt x="1539280" y="1557636"/>
                  <a:pt x="1527962" y="1561407"/>
                  <a:pt x="1516643" y="1568950"/>
                </a:cubicBezTo>
                <a:cubicBezTo>
                  <a:pt x="1524189" y="1584037"/>
                  <a:pt x="1531734" y="1587808"/>
                  <a:pt x="1546825" y="1572722"/>
                </a:cubicBezTo>
                <a:cubicBezTo>
                  <a:pt x="1546825" y="1576494"/>
                  <a:pt x="1546825" y="1576494"/>
                  <a:pt x="1546825" y="1580265"/>
                </a:cubicBezTo>
                <a:cubicBezTo>
                  <a:pt x="1543053" y="1584037"/>
                  <a:pt x="1539280" y="1591580"/>
                  <a:pt x="1535507" y="1591580"/>
                </a:cubicBezTo>
                <a:cubicBezTo>
                  <a:pt x="1505325" y="1606666"/>
                  <a:pt x="1490234" y="1606666"/>
                  <a:pt x="1486461" y="1595351"/>
                </a:cubicBezTo>
                <a:cubicBezTo>
                  <a:pt x="1494007" y="1591580"/>
                  <a:pt x="1505325" y="1587808"/>
                  <a:pt x="1520416" y="1584037"/>
                </a:cubicBezTo>
                <a:cubicBezTo>
                  <a:pt x="1512871" y="1576494"/>
                  <a:pt x="1509098" y="1572722"/>
                  <a:pt x="1509098" y="1572722"/>
                </a:cubicBezTo>
                <a:cubicBezTo>
                  <a:pt x="1471370" y="1587808"/>
                  <a:pt x="1437416" y="1602894"/>
                  <a:pt x="1403461" y="1617980"/>
                </a:cubicBezTo>
                <a:cubicBezTo>
                  <a:pt x="1403461" y="1606666"/>
                  <a:pt x="1399688" y="1595351"/>
                  <a:pt x="1395916" y="1580265"/>
                </a:cubicBezTo>
                <a:cubicBezTo>
                  <a:pt x="1384597" y="1587808"/>
                  <a:pt x="1377052" y="1591580"/>
                  <a:pt x="1365734" y="1595351"/>
                </a:cubicBezTo>
                <a:cubicBezTo>
                  <a:pt x="1369506" y="1614209"/>
                  <a:pt x="1369506" y="1614209"/>
                  <a:pt x="1395916" y="1606666"/>
                </a:cubicBezTo>
                <a:cubicBezTo>
                  <a:pt x="1395916" y="1614209"/>
                  <a:pt x="1384597" y="1625523"/>
                  <a:pt x="1373279" y="1633066"/>
                </a:cubicBezTo>
                <a:cubicBezTo>
                  <a:pt x="1339324" y="1648152"/>
                  <a:pt x="1309142" y="1663238"/>
                  <a:pt x="1278961" y="1678324"/>
                </a:cubicBezTo>
                <a:cubicBezTo>
                  <a:pt x="1271415" y="1682096"/>
                  <a:pt x="1267642" y="1689639"/>
                  <a:pt x="1267642" y="1693410"/>
                </a:cubicBezTo>
                <a:cubicBezTo>
                  <a:pt x="1263870" y="1712268"/>
                  <a:pt x="1260097" y="1731126"/>
                  <a:pt x="1256324" y="1753755"/>
                </a:cubicBezTo>
                <a:cubicBezTo>
                  <a:pt x="1229915" y="1742440"/>
                  <a:pt x="1233688" y="1716040"/>
                  <a:pt x="1218597" y="1700954"/>
                </a:cubicBezTo>
                <a:cubicBezTo>
                  <a:pt x="1211051" y="1700954"/>
                  <a:pt x="1199733" y="1700954"/>
                  <a:pt x="1188415" y="1700954"/>
                </a:cubicBezTo>
                <a:cubicBezTo>
                  <a:pt x="1188415" y="1712268"/>
                  <a:pt x="1188415" y="1723583"/>
                  <a:pt x="1188415" y="1738669"/>
                </a:cubicBezTo>
                <a:cubicBezTo>
                  <a:pt x="1177096" y="1731126"/>
                  <a:pt x="1169551" y="1727354"/>
                  <a:pt x="1165778" y="1719811"/>
                </a:cubicBezTo>
                <a:cubicBezTo>
                  <a:pt x="1158233" y="1712268"/>
                  <a:pt x="1143142" y="1708497"/>
                  <a:pt x="1150687" y="1693410"/>
                </a:cubicBezTo>
                <a:cubicBezTo>
                  <a:pt x="1143142" y="1689639"/>
                  <a:pt x="1139369" y="1685867"/>
                  <a:pt x="1131823" y="1682096"/>
                </a:cubicBezTo>
                <a:cubicBezTo>
                  <a:pt x="1131823" y="1685867"/>
                  <a:pt x="1131823" y="1685867"/>
                  <a:pt x="1131823" y="1689639"/>
                </a:cubicBezTo>
                <a:cubicBezTo>
                  <a:pt x="1128051" y="1697182"/>
                  <a:pt x="1124278" y="1700954"/>
                  <a:pt x="1120505" y="1704725"/>
                </a:cubicBezTo>
                <a:cubicBezTo>
                  <a:pt x="1112960" y="1716040"/>
                  <a:pt x="1109187" y="1708497"/>
                  <a:pt x="1105414" y="1700954"/>
                </a:cubicBezTo>
                <a:cubicBezTo>
                  <a:pt x="1101642" y="1697182"/>
                  <a:pt x="1097869" y="1693410"/>
                  <a:pt x="1094096" y="1693410"/>
                </a:cubicBezTo>
                <a:cubicBezTo>
                  <a:pt x="1094096" y="1693410"/>
                  <a:pt x="1090323" y="1693410"/>
                  <a:pt x="1090323" y="1693410"/>
                </a:cubicBezTo>
                <a:cubicBezTo>
                  <a:pt x="1094096" y="1697182"/>
                  <a:pt x="1097869" y="1700954"/>
                  <a:pt x="1101642" y="1708497"/>
                </a:cubicBezTo>
                <a:cubicBezTo>
                  <a:pt x="1094096" y="1712268"/>
                  <a:pt x="1086551" y="1716040"/>
                  <a:pt x="1079005" y="1716040"/>
                </a:cubicBezTo>
                <a:cubicBezTo>
                  <a:pt x="1075232" y="1712268"/>
                  <a:pt x="1071460" y="1708497"/>
                  <a:pt x="1071460" y="1704725"/>
                </a:cubicBezTo>
                <a:cubicBezTo>
                  <a:pt x="1071460" y="1704725"/>
                  <a:pt x="1071460" y="1708497"/>
                  <a:pt x="1067687" y="1708497"/>
                </a:cubicBezTo>
                <a:cubicBezTo>
                  <a:pt x="1071460" y="1708497"/>
                  <a:pt x="1071460" y="1712268"/>
                  <a:pt x="1071460" y="1716040"/>
                </a:cubicBezTo>
                <a:cubicBezTo>
                  <a:pt x="1067687" y="1716040"/>
                  <a:pt x="1060141" y="1712268"/>
                  <a:pt x="1056369" y="1712268"/>
                </a:cubicBezTo>
                <a:cubicBezTo>
                  <a:pt x="1063914" y="1727354"/>
                  <a:pt x="1060141" y="1731126"/>
                  <a:pt x="1045050" y="1734897"/>
                </a:cubicBezTo>
                <a:cubicBezTo>
                  <a:pt x="1033732" y="1738669"/>
                  <a:pt x="1026187" y="1742440"/>
                  <a:pt x="1014868" y="1749983"/>
                </a:cubicBezTo>
                <a:cubicBezTo>
                  <a:pt x="1014868" y="1742440"/>
                  <a:pt x="1014868" y="1738669"/>
                  <a:pt x="1014868" y="1731126"/>
                </a:cubicBezTo>
                <a:cubicBezTo>
                  <a:pt x="973368" y="1753755"/>
                  <a:pt x="935641" y="1776384"/>
                  <a:pt x="894141" y="1795241"/>
                </a:cubicBezTo>
                <a:cubicBezTo>
                  <a:pt x="909232" y="1829185"/>
                  <a:pt x="879050" y="1844271"/>
                  <a:pt x="867731" y="1866900"/>
                </a:cubicBezTo>
                <a:cubicBezTo>
                  <a:pt x="845095" y="1848043"/>
                  <a:pt x="837549" y="1829185"/>
                  <a:pt x="848868" y="1799013"/>
                </a:cubicBezTo>
                <a:cubicBezTo>
                  <a:pt x="837549" y="1802784"/>
                  <a:pt x="830004" y="1802784"/>
                  <a:pt x="826231" y="1806556"/>
                </a:cubicBezTo>
                <a:cubicBezTo>
                  <a:pt x="811140" y="1810327"/>
                  <a:pt x="803595" y="1817870"/>
                  <a:pt x="788504" y="1821642"/>
                </a:cubicBezTo>
                <a:cubicBezTo>
                  <a:pt x="788504" y="1821642"/>
                  <a:pt x="780958" y="1817870"/>
                  <a:pt x="780958" y="1817870"/>
                </a:cubicBezTo>
                <a:cubicBezTo>
                  <a:pt x="792277" y="1791470"/>
                  <a:pt x="803595" y="1768841"/>
                  <a:pt x="814913" y="1746212"/>
                </a:cubicBezTo>
                <a:cubicBezTo>
                  <a:pt x="845095" y="1742440"/>
                  <a:pt x="875277" y="1723583"/>
                  <a:pt x="901686" y="1704725"/>
                </a:cubicBezTo>
                <a:cubicBezTo>
                  <a:pt x="886595" y="1708497"/>
                  <a:pt x="875277" y="1712268"/>
                  <a:pt x="860186" y="1716040"/>
                </a:cubicBezTo>
                <a:cubicBezTo>
                  <a:pt x="860186" y="1712268"/>
                  <a:pt x="860186" y="1712268"/>
                  <a:pt x="860186" y="1708497"/>
                </a:cubicBezTo>
                <a:cubicBezTo>
                  <a:pt x="879050" y="1700954"/>
                  <a:pt x="897913" y="1689639"/>
                  <a:pt x="916777" y="1678324"/>
                </a:cubicBezTo>
                <a:cubicBezTo>
                  <a:pt x="913004" y="1678324"/>
                  <a:pt x="913004" y="1678324"/>
                  <a:pt x="913004" y="1678324"/>
                </a:cubicBezTo>
                <a:cubicBezTo>
                  <a:pt x="920550" y="1670781"/>
                  <a:pt x="924323" y="1663238"/>
                  <a:pt x="931868" y="1651924"/>
                </a:cubicBezTo>
                <a:cubicBezTo>
                  <a:pt x="931868" y="1651924"/>
                  <a:pt x="928095" y="1651924"/>
                  <a:pt x="928095" y="1648152"/>
                </a:cubicBezTo>
                <a:cubicBezTo>
                  <a:pt x="905459" y="1655695"/>
                  <a:pt x="882822" y="1659467"/>
                  <a:pt x="863959" y="1667010"/>
                </a:cubicBezTo>
                <a:cubicBezTo>
                  <a:pt x="863959" y="1663238"/>
                  <a:pt x="860186" y="1659467"/>
                  <a:pt x="860186" y="1655695"/>
                </a:cubicBezTo>
                <a:cubicBezTo>
                  <a:pt x="863959" y="1648152"/>
                  <a:pt x="863959" y="1640609"/>
                  <a:pt x="863959" y="1633066"/>
                </a:cubicBezTo>
                <a:cubicBezTo>
                  <a:pt x="867731" y="1633066"/>
                  <a:pt x="871504" y="1633066"/>
                  <a:pt x="875277" y="1633066"/>
                </a:cubicBezTo>
                <a:cubicBezTo>
                  <a:pt x="875277" y="1640609"/>
                  <a:pt x="879050" y="1648152"/>
                  <a:pt x="879050" y="1651924"/>
                </a:cubicBezTo>
                <a:cubicBezTo>
                  <a:pt x="924323" y="1633066"/>
                  <a:pt x="973368" y="1614209"/>
                  <a:pt x="1022414" y="1591580"/>
                </a:cubicBezTo>
                <a:cubicBezTo>
                  <a:pt x="1029959" y="1587808"/>
                  <a:pt x="1045050" y="1584037"/>
                  <a:pt x="1052596" y="1580265"/>
                </a:cubicBezTo>
                <a:cubicBezTo>
                  <a:pt x="1056369" y="1580265"/>
                  <a:pt x="1056369" y="1572722"/>
                  <a:pt x="1060141" y="1568950"/>
                </a:cubicBezTo>
                <a:cubicBezTo>
                  <a:pt x="1056369" y="1568950"/>
                  <a:pt x="1052596" y="1565179"/>
                  <a:pt x="1048823" y="1568950"/>
                </a:cubicBezTo>
                <a:cubicBezTo>
                  <a:pt x="1026187" y="1576494"/>
                  <a:pt x="999777" y="1584037"/>
                  <a:pt x="977141" y="1591580"/>
                </a:cubicBezTo>
                <a:cubicBezTo>
                  <a:pt x="973368" y="1595351"/>
                  <a:pt x="969596" y="1599123"/>
                  <a:pt x="962050" y="1602894"/>
                </a:cubicBezTo>
                <a:cubicBezTo>
                  <a:pt x="950732" y="1602894"/>
                  <a:pt x="939414" y="1602894"/>
                  <a:pt x="931868" y="1602894"/>
                </a:cubicBezTo>
                <a:cubicBezTo>
                  <a:pt x="935641" y="1595351"/>
                  <a:pt x="939414" y="1587808"/>
                  <a:pt x="943186" y="1584037"/>
                </a:cubicBezTo>
                <a:cubicBezTo>
                  <a:pt x="943186" y="1580265"/>
                  <a:pt x="950732" y="1580265"/>
                  <a:pt x="950732" y="1580265"/>
                </a:cubicBezTo>
                <a:cubicBezTo>
                  <a:pt x="965823" y="1595351"/>
                  <a:pt x="977141" y="1580265"/>
                  <a:pt x="988459" y="1576494"/>
                </a:cubicBezTo>
                <a:cubicBezTo>
                  <a:pt x="984686" y="1568950"/>
                  <a:pt x="984686" y="1561407"/>
                  <a:pt x="980914" y="1550093"/>
                </a:cubicBezTo>
                <a:cubicBezTo>
                  <a:pt x="969596" y="1557636"/>
                  <a:pt x="962050" y="1561407"/>
                  <a:pt x="950732" y="1565179"/>
                </a:cubicBezTo>
                <a:cubicBezTo>
                  <a:pt x="943186" y="1561407"/>
                  <a:pt x="935641" y="1557636"/>
                  <a:pt x="924323" y="1553864"/>
                </a:cubicBezTo>
                <a:cubicBezTo>
                  <a:pt x="924323" y="1550093"/>
                  <a:pt x="924323" y="1550093"/>
                  <a:pt x="924323" y="1546321"/>
                </a:cubicBezTo>
                <a:cubicBezTo>
                  <a:pt x="901686" y="1553864"/>
                  <a:pt x="879050" y="1561407"/>
                  <a:pt x="856413" y="1565179"/>
                </a:cubicBezTo>
                <a:cubicBezTo>
                  <a:pt x="916777" y="1527464"/>
                  <a:pt x="988459" y="1516149"/>
                  <a:pt x="1052596" y="1482206"/>
                </a:cubicBezTo>
                <a:cubicBezTo>
                  <a:pt x="1052596" y="1482206"/>
                  <a:pt x="1048823" y="1478434"/>
                  <a:pt x="1048823" y="1478434"/>
                </a:cubicBezTo>
                <a:cubicBezTo>
                  <a:pt x="996005" y="1497292"/>
                  <a:pt x="939414" y="1516149"/>
                  <a:pt x="886595" y="1531235"/>
                </a:cubicBezTo>
                <a:cubicBezTo>
                  <a:pt x="879050" y="1527464"/>
                  <a:pt x="871504" y="1527464"/>
                  <a:pt x="863959" y="1523692"/>
                </a:cubicBezTo>
                <a:cubicBezTo>
                  <a:pt x="860186" y="1516149"/>
                  <a:pt x="860186" y="1504835"/>
                  <a:pt x="856413" y="1493520"/>
                </a:cubicBezTo>
                <a:cubicBezTo>
                  <a:pt x="837549" y="1504835"/>
                  <a:pt x="818686" y="1512378"/>
                  <a:pt x="799822" y="1523692"/>
                </a:cubicBezTo>
                <a:cubicBezTo>
                  <a:pt x="780958" y="1512378"/>
                  <a:pt x="769640" y="1512378"/>
                  <a:pt x="754549" y="1527464"/>
                </a:cubicBezTo>
                <a:cubicBezTo>
                  <a:pt x="728140" y="1550093"/>
                  <a:pt x="694185" y="1568950"/>
                  <a:pt x="664003" y="1587808"/>
                </a:cubicBezTo>
                <a:cubicBezTo>
                  <a:pt x="660230" y="1591580"/>
                  <a:pt x="652685" y="1591580"/>
                  <a:pt x="648912" y="1591580"/>
                </a:cubicBezTo>
                <a:cubicBezTo>
                  <a:pt x="645139" y="1591580"/>
                  <a:pt x="637594" y="1591580"/>
                  <a:pt x="637594" y="1587808"/>
                </a:cubicBezTo>
                <a:cubicBezTo>
                  <a:pt x="637594" y="1576494"/>
                  <a:pt x="630049" y="1572722"/>
                  <a:pt x="622503" y="1580265"/>
                </a:cubicBezTo>
                <a:cubicBezTo>
                  <a:pt x="611185" y="1584037"/>
                  <a:pt x="603639" y="1591580"/>
                  <a:pt x="596094" y="1595351"/>
                </a:cubicBezTo>
                <a:cubicBezTo>
                  <a:pt x="596094" y="1599123"/>
                  <a:pt x="596094" y="1606666"/>
                  <a:pt x="599867" y="1610437"/>
                </a:cubicBezTo>
                <a:cubicBezTo>
                  <a:pt x="596094" y="1610437"/>
                  <a:pt x="596094" y="1610437"/>
                  <a:pt x="596094" y="1610437"/>
                </a:cubicBezTo>
                <a:cubicBezTo>
                  <a:pt x="592321" y="1606666"/>
                  <a:pt x="592321" y="1602894"/>
                  <a:pt x="588548" y="1599123"/>
                </a:cubicBezTo>
                <a:cubicBezTo>
                  <a:pt x="584776" y="1599123"/>
                  <a:pt x="581003" y="1602894"/>
                  <a:pt x="573457" y="1606666"/>
                </a:cubicBezTo>
                <a:cubicBezTo>
                  <a:pt x="581003" y="1610437"/>
                  <a:pt x="584776" y="1610437"/>
                  <a:pt x="588548" y="1610437"/>
                </a:cubicBezTo>
                <a:cubicBezTo>
                  <a:pt x="592321" y="1614209"/>
                  <a:pt x="592321" y="1614209"/>
                  <a:pt x="592321" y="1617980"/>
                </a:cubicBezTo>
                <a:cubicBezTo>
                  <a:pt x="573457" y="1625523"/>
                  <a:pt x="558366" y="1636838"/>
                  <a:pt x="539503" y="1644381"/>
                </a:cubicBezTo>
                <a:cubicBezTo>
                  <a:pt x="547048" y="1659467"/>
                  <a:pt x="547048" y="1659467"/>
                  <a:pt x="509321" y="1685867"/>
                </a:cubicBezTo>
                <a:cubicBezTo>
                  <a:pt x="505548" y="1682096"/>
                  <a:pt x="505548" y="1678324"/>
                  <a:pt x="501775" y="1670781"/>
                </a:cubicBezTo>
                <a:cubicBezTo>
                  <a:pt x="479139" y="1700954"/>
                  <a:pt x="452730" y="1727354"/>
                  <a:pt x="430093" y="1753755"/>
                </a:cubicBezTo>
                <a:cubicBezTo>
                  <a:pt x="418775" y="1768841"/>
                  <a:pt x="407457" y="1780155"/>
                  <a:pt x="396138" y="1791470"/>
                </a:cubicBezTo>
                <a:cubicBezTo>
                  <a:pt x="392366" y="1795241"/>
                  <a:pt x="384820" y="1799013"/>
                  <a:pt x="381047" y="1795241"/>
                </a:cubicBezTo>
                <a:cubicBezTo>
                  <a:pt x="362184" y="1791470"/>
                  <a:pt x="358411" y="1806556"/>
                  <a:pt x="347093" y="1814099"/>
                </a:cubicBezTo>
                <a:cubicBezTo>
                  <a:pt x="343320" y="1821642"/>
                  <a:pt x="335774" y="1829185"/>
                  <a:pt x="328229" y="1832957"/>
                </a:cubicBezTo>
                <a:cubicBezTo>
                  <a:pt x="328229" y="1836728"/>
                  <a:pt x="324456" y="1832957"/>
                  <a:pt x="324456" y="1832957"/>
                </a:cubicBezTo>
                <a:cubicBezTo>
                  <a:pt x="324456" y="1806556"/>
                  <a:pt x="324456" y="1780155"/>
                  <a:pt x="324456" y="1753755"/>
                </a:cubicBezTo>
                <a:cubicBezTo>
                  <a:pt x="328229" y="1753755"/>
                  <a:pt x="332002" y="1749983"/>
                  <a:pt x="335774" y="1749983"/>
                </a:cubicBezTo>
                <a:cubicBezTo>
                  <a:pt x="354638" y="1727354"/>
                  <a:pt x="373502" y="1708497"/>
                  <a:pt x="392366" y="1689639"/>
                </a:cubicBezTo>
                <a:cubicBezTo>
                  <a:pt x="392366" y="1685867"/>
                  <a:pt x="392366" y="1685867"/>
                  <a:pt x="388593" y="1685867"/>
                </a:cubicBezTo>
                <a:cubicBezTo>
                  <a:pt x="381047" y="1693410"/>
                  <a:pt x="369729" y="1700954"/>
                  <a:pt x="358411" y="1708497"/>
                </a:cubicBezTo>
                <a:cubicBezTo>
                  <a:pt x="354638" y="1708497"/>
                  <a:pt x="354638" y="1704725"/>
                  <a:pt x="354638" y="1704725"/>
                </a:cubicBezTo>
                <a:cubicBezTo>
                  <a:pt x="365956" y="1685867"/>
                  <a:pt x="381047" y="1670781"/>
                  <a:pt x="396138" y="1651924"/>
                </a:cubicBezTo>
                <a:cubicBezTo>
                  <a:pt x="392366" y="1651924"/>
                  <a:pt x="392366" y="1651924"/>
                  <a:pt x="388593" y="1651924"/>
                </a:cubicBezTo>
                <a:cubicBezTo>
                  <a:pt x="392366" y="1644381"/>
                  <a:pt x="396138" y="1633066"/>
                  <a:pt x="399911" y="1625523"/>
                </a:cubicBezTo>
                <a:cubicBezTo>
                  <a:pt x="399911" y="1625523"/>
                  <a:pt x="396138" y="1625523"/>
                  <a:pt x="396138" y="1621752"/>
                </a:cubicBezTo>
                <a:cubicBezTo>
                  <a:pt x="377275" y="1633066"/>
                  <a:pt x="362184" y="1644381"/>
                  <a:pt x="347093" y="1651924"/>
                </a:cubicBezTo>
                <a:cubicBezTo>
                  <a:pt x="362184" y="1621752"/>
                  <a:pt x="396138" y="1599123"/>
                  <a:pt x="422548" y="1576494"/>
                </a:cubicBezTo>
                <a:cubicBezTo>
                  <a:pt x="441411" y="1557636"/>
                  <a:pt x="464048" y="1542550"/>
                  <a:pt x="486684" y="1523692"/>
                </a:cubicBezTo>
                <a:cubicBezTo>
                  <a:pt x="490457" y="1519921"/>
                  <a:pt x="490457" y="1512378"/>
                  <a:pt x="494230" y="1504835"/>
                </a:cubicBezTo>
                <a:cubicBezTo>
                  <a:pt x="490457" y="1504835"/>
                  <a:pt x="490457" y="1504835"/>
                  <a:pt x="486684" y="1504835"/>
                </a:cubicBezTo>
                <a:cubicBezTo>
                  <a:pt x="452730" y="1531235"/>
                  <a:pt x="415002" y="1557636"/>
                  <a:pt x="381047" y="1584037"/>
                </a:cubicBezTo>
                <a:cubicBezTo>
                  <a:pt x="381047" y="1572722"/>
                  <a:pt x="381047" y="1561407"/>
                  <a:pt x="381047" y="1550093"/>
                </a:cubicBezTo>
                <a:cubicBezTo>
                  <a:pt x="384820" y="1553864"/>
                  <a:pt x="392366" y="1557636"/>
                  <a:pt x="399911" y="1561407"/>
                </a:cubicBezTo>
                <a:cubicBezTo>
                  <a:pt x="418775" y="1535007"/>
                  <a:pt x="452730" y="1523692"/>
                  <a:pt x="460275" y="1482206"/>
                </a:cubicBezTo>
                <a:cubicBezTo>
                  <a:pt x="452730" y="1485977"/>
                  <a:pt x="448957" y="1485977"/>
                  <a:pt x="445184" y="1489749"/>
                </a:cubicBezTo>
                <a:cubicBezTo>
                  <a:pt x="430093" y="1504835"/>
                  <a:pt x="411229" y="1519921"/>
                  <a:pt x="392366" y="1535007"/>
                </a:cubicBezTo>
                <a:cubicBezTo>
                  <a:pt x="384820" y="1538778"/>
                  <a:pt x="369729" y="1535007"/>
                  <a:pt x="358411" y="1535007"/>
                </a:cubicBezTo>
                <a:cubicBezTo>
                  <a:pt x="354638" y="1535007"/>
                  <a:pt x="354638" y="1531235"/>
                  <a:pt x="354638" y="1531235"/>
                </a:cubicBezTo>
                <a:cubicBezTo>
                  <a:pt x="335774" y="1542550"/>
                  <a:pt x="316911" y="1557636"/>
                  <a:pt x="294274" y="1572722"/>
                </a:cubicBezTo>
                <a:cubicBezTo>
                  <a:pt x="339547" y="1512378"/>
                  <a:pt x="407457" y="1478434"/>
                  <a:pt x="456502" y="1429404"/>
                </a:cubicBezTo>
                <a:cubicBezTo>
                  <a:pt x="456502" y="1425633"/>
                  <a:pt x="452730" y="1425633"/>
                  <a:pt x="452730" y="1421861"/>
                </a:cubicBezTo>
                <a:cubicBezTo>
                  <a:pt x="407457" y="1459577"/>
                  <a:pt x="358411" y="1493520"/>
                  <a:pt x="309365" y="1531235"/>
                </a:cubicBezTo>
                <a:cubicBezTo>
                  <a:pt x="305592" y="1527464"/>
                  <a:pt x="298047" y="1519921"/>
                  <a:pt x="290501" y="1535007"/>
                </a:cubicBezTo>
                <a:cubicBezTo>
                  <a:pt x="290501" y="1535007"/>
                  <a:pt x="286729" y="1531235"/>
                  <a:pt x="286729" y="1527464"/>
                </a:cubicBezTo>
                <a:cubicBezTo>
                  <a:pt x="301820" y="1512378"/>
                  <a:pt x="313138" y="1493520"/>
                  <a:pt x="328229" y="1478434"/>
                </a:cubicBezTo>
                <a:cubicBezTo>
                  <a:pt x="358411" y="1452034"/>
                  <a:pt x="388593" y="1425633"/>
                  <a:pt x="418775" y="1399232"/>
                </a:cubicBezTo>
                <a:cubicBezTo>
                  <a:pt x="433866" y="1387918"/>
                  <a:pt x="445184" y="1372832"/>
                  <a:pt x="460275" y="1361517"/>
                </a:cubicBezTo>
                <a:cubicBezTo>
                  <a:pt x="460275" y="1357746"/>
                  <a:pt x="460275" y="1353974"/>
                  <a:pt x="460275" y="1346431"/>
                </a:cubicBezTo>
                <a:cubicBezTo>
                  <a:pt x="452730" y="1350203"/>
                  <a:pt x="448957" y="1350203"/>
                  <a:pt x="445184" y="1353974"/>
                </a:cubicBezTo>
                <a:cubicBezTo>
                  <a:pt x="399911" y="1391689"/>
                  <a:pt x="350865" y="1433176"/>
                  <a:pt x="305592" y="1474663"/>
                </a:cubicBezTo>
                <a:cubicBezTo>
                  <a:pt x="282956" y="1493520"/>
                  <a:pt x="264092" y="1519921"/>
                  <a:pt x="241456" y="1542550"/>
                </a:cubicBezTo>
                <a:cubicBezTo>
                  <a:pt x="233910" y="1546321"/>
                  <a:pt x="222592" y="1553864"/>
                  <a:pt x="215047" y="1553864"/>
                </a:cubicBezTo>
                <a:cubicBezTo>
                  <a:pt x="199956" y="1550093"/>
                  <a:pt x="196183" y="1557636"/>
                  <a:pt x="192410" y="1565179"/>
                </a:cubicBezTo>
                <a:cubicBezTo>
                  <a:pt x="188637" y="1572722"/>
                  <a:pt x="184865" y="1580265"/>
                  <a:pt x="177319" y="1591580"/>
                </a:cubicBezTo>
                <a:cubicBezTo>
                  <a:pt x="177319" y="1584037"/>
                  <a:pt x="173546" y="1576494"/>
                  <a:pt x="173546" y="1572722"/>
                </a:cubicBezTo>
                <a:cubicBezTo>
                  <a:pt x="169774" y="1576494"/>
                  <a:pt x="166001" y="1580265"/>
                  <a:pt x="158455" y="1580265"/>
                </a:cubicBezTo>
                <a:cubicBezTo>
                  <a:pt x="158455" y="1576494"/>
                  <a:pt x="154683" y="1572722"/>
                  <a:pt x="150910" y="1565179"/>
                </a:cubicBezTo>
                <a:cubicBezTo>
                  <a:pt x="181092" y="1527464"/>
                  <a:pt x="211274" y="1485977"/>
                  <a:pt x="245229" y="1448262"/>
                </a:cubicBezTo>
                <a:cubicBezTo>
                  <a:pt x="260319" y="1429404"/>
                  <a:pt x="282956" y="1414318"/>
                  <a:pt x="301820" y="1395461"/>
                </a:cubicBezTo>
                <a:cubicBezTo>
                  <a:pt x="339547" y="1357746"/>
                  <a:pt x="373502" y="1323802"/>
                  <a:pt x="411229" y="1289858"/>
                </a:cubicBezTo>
                <a:cubicBezTo>
                  <a:pt x="426320" y="1274772"/>
                  <a:pt x="441411" y="1263458"/>
                  <a:pt x="456502" y="1252143"/>
                </a:cubicBezTo>
                <a:cubicBezTo>
                  <a:pt x="456502" y="1248372"/>
                  <a:pt x="460275" y="1244600"/>
                  <a:pt x="460275" y="1240829"/>
                </a:cubicBezTo>
                <a:cubicBezTo>
                  <a:pt x="358411" y="1327574"/>
                  <a:pt x="249001" y="1410547"/>
                  <a:pt x="166001" y="1516149"/>
                </a:cubicBezTo>
                <a:cubicBezTo>
                  <a:pt x="169774" y="1501063"/>
                  <a:pt x="169774" y="1489749"/>
                  <a:pt x="173546" y="1470891"/>
                </a:cubicBezTo>
                <a:cubicBezTo>
                  <a:pt x="154683" y="1482206"/>
                  <a:pt x="139592" y="1489749"/>
                  <a:pt x="120728" y="1497292"/>
                </a:cubicBezTo>
                <a:cubicBezTo>
                  <a:pt x="120728" y="1504835"/>
                  <a:pt x="124501" y="1516149"/>
                  <a:pt x="124501" y="1523692"/>
                </a:cubicBezTo>
                <a:cubicBezTo>
                  <a:pt x="105637" y="1527464"/>
                  <a:pt x="90546" y="1519921"/>
                  <a:pt x="94319" y="1501063"/>
                </a:cubicBezTo>
                <a:cubicBezTo>
                  <a:pt x="98091" y="1482206"/>
                  <a:pt x="83001" y="1474663"/>
                  <a:pt x="75455" y="1463348"/>
                </a:cubicBezTo>
                <a:cubicBezTo>
                  <a:pt x="64137" y="1452034"/>
                  <a:pt x="52819" y="1440719"/>
                  <a:pt x="60364" y="1421861"/>
                </a:cubicBezTo>
                <a:cubicBezTo>
                  <a:pt x="64137" y="1410547"/>
                  <a:pt x="67910" y="1399232"/>
                  <a:pt x="75455" y="1387918"/>
                </a:cubicBezTo>
                <a:cubicBezTo>
                  <a:pt x="94319" y="1357746"/>
                  <a:pt x="113182" y="1323802"/>
                  <a:pt x="132046" y="1293630"/>
                </a:cubicBezTo>
                <a:cubicBezTo>
                  <a:pt x="147137" y="1271001"/>
                  <a:pt x="166001" y="1252143"/>
                  <a:pt x="184865" y="1233286"/>
                </a:cubicBezTo>
                <a:cubicBezTo>
                  <a:pt x="169774" y="1221971"/>
                  <a:pt x="158455" y="1229514"/>
                  <a:pt x="154683" y="1248372"/>
                </a:cubicBezTo>
                <a:cubicBezTo>
                  <a:pt x="154683" y="1248372"/>
                  <a:pt x="150910" y="1244600"/>
                  <a:pt x="150910" y="1244600"/>
                </a:cubicBezTo>
                <a:cubicBezTo>
                  <a:pt x="147137" y="1240829"/>
                  <a:pt x="147137" y="1240829"/>
                  <a:pt x="143364" y="1237057"/>
                </a:cubicBezTo>
                <a:cubicBezTo>
                  <a:pt x="154683" y="1229514"/>
                  <a:pt x="169774" y="1225743"/>
                  <a:pt x="158455" y="1206885"/>
                </a:cubicBezTo>
                <a:cubicBezTo>
                  <a:pt x="150910" y="1214428"/>
                  <a:pt x="143364" y="1218200"/>
                  <a:pt x="132046" y="1225743"/>
                </a:cubicBezTo>
                <a:cubicBezTo>
                  <a:pt x="132046" y="1218200"/>
                  <a:pt x="132046" y="1210657"/>
                  <a:pt x="132046" y="1206885"/>
                </a:cubicBezTo>
                <a:cubicBezTo>
                  <a:pt x="113182" y="1206885"/>
                  <a:pt x="109410" y="1225743"/>
                  <a:pt x="94319" y="1233286"/>
                </a:cubicBezTo>
                <a:cubicBezTo>
                  <a:pt x="94319" y="1210657"/>
                  <a:pt x="98091" y="1191799"/>
                  <a:pt x="113182" y="1172941"/>
                </a:cubicBezTo>
                <a:cubicBezTo>
                  <a:pt x="113182" y="1172941"/>
                  <a:pt x="113182" y="1172941"/>
                  <a:pt x="109410" y="1169170"/>
                </a:cubicBezTo>
                <a:cubicBezTo>
                  <a:pt x="105637" y="1172941"/>
                  <a:pt x="101864" y="1172941"/>
                  <a:pt x="94319" y="1176713"/>
                </a:cubicBezTo>
                <a:cubicBezTo>
                  <a:pt x="94319" y="1169170"/>
                  <a:pt x="94319" y="1161627"/>
                  <a:pt x="98091" y="1157855"/>
                </a:cubicBezTo>
                <a:cubicBezTo>
                  <a:pt x="113182" y="1138998"/>
                  <a:pt x="132046" y="1116369"/>
                  <a:pt x="150910" y="1105054"/>
                </a:cubicBezTo>
                <a:cubicBezTo>
                  <a:pt x="184865" y="1082425"/>
                  <a:pt x="218819" y="1067339"/>
                  <a:pt x="256547" y="1048481"/>
                </a:cubicBezTo>
                <a:cubicBezTo>
                  <a:pt x="267865" y="1040938"/>
                  <a:pt x="282956" y="1029624"/>
                  <a:pt x="294274" y="1022081"/>
                </a:cubicBezTo>
                <a:cubicBezTo>
                  <a:pt x="294274" y="1022081"/>
                  <a:pt x="298047" y="1018309"/>
                  <a:pt x="298047" y="1018309"/>
                </a:cubicBezTo>
                <a:cubicBezTo>
                  <a:pt x="294274" y="1003223"/>
                  <a:pt x="301820" y="988137"/>
                  <a:pt x="320683" y="980594"/>
                </a:cubicBezTo>
                <a:cubicBezTo>
                  <a:pt x="313138" y="980594"/>
                  <a:pt x="313138" y="976823"/>
                  <a:pt x="309365" y="976823"/>
                </a:cubicBezTo>
                <a:cubicBezTo>
                  <a:pt x="290501" y="995680"/>
                  <a:pt x="267865" y="1010766"/>
                  <a:pt x="245229" y="1025852"/>
                </a:cubicBezTo>
                <a:cubicBezTo>
                  <a:pt x="230138" y="1040938"/>
                  <a:pt x="211274" y="1056024"/>
                  <a:pt x="192410" y="1067339"/>
                </a:cubicBezTo>
                <a:cubicBezTo>
                  <a:pt x="162228" y="1086197"/>
                  <a:pt x="132046" y="1105054"/>
                  <a:pt x="105637" y="1127683"/>
                </a:cubicBezTo>
                <a:cubicBezTo>
                  <a:pt x="90546" y="1135226"/>
                  <a:pt x="79228" y="1150312"/>
                  <a:pt x="64137" y="1165398"/>
                </a:cubicBezTo>
                <a:cubicBezTo>
                  <a:pt x="60364" y="1161627"/>
                  <a:pt x="60364" y="1154084"/>
                  <a:pt x="56591" y="1150312"/>
                </a:cubicBezTo>
                <a:cubicBezTo>
                  <a:pt x="37728" y="1165398"/>
                  <a:pt x="18864" y="1180484"/>
                  <a:pt x="0" y="1195570"/>
                </a:cubicBezTo>
                <a:cubicBezTo>
                  <a:pt x="11318" y="1169170"/>
                  <a:pt x="22637" y="1142769"/>
                  <a:pt x="49046" y="1123912"/>
                </a:cubicBezTo>
                <a:cubicBezTo>
                  <a:pt x="181092" y="1040938"/>
                  <a:pt x="309365" y="954194"/>
                  <a:pt x="437639" y="867449"/>
                </a:cubicBezTo>
                <a:cubicBezTo>
                  <a:pt x="452730" y="856134"/>
                  <a:pt x="467821" y="848591"/>
                  <a:pt x="479139" y="837277"/>
                </a:cubicBezTo>
                <a:cubicBezTo>
                  <a:pt x="486684" y="829734"/>
                  <a:pt x="490457" y="822191"/>
                  <a:pt x="490457" y="814647"/>
                </a:cubicBezTo>
                <a:cubicBezTo>
                  <a:pt x="494230" y="795790"/>
                  <a:pt x="494230" y="780704"/>
                  <a:pt x="498002" y="761846"/>
                </a:cubicBezTo>
                <a:cubicBezTo>
                  <a:pt x="498002" y="758075"/>
                  <a:pt x="498002" y="758075"/>
                  <a:pt x="505548" y="750532"/>
                </a:cubicBezTo>
                <a:cubicBezTo>
                  <a:pt x="513093" y="769389"/>
                  <a:pt x="524412" y="780704"/>
                  <a:pt x="535730" y="795790"/>
                </a:cubicBezTo>
                <a:cubicBezTo>
                  <a:pt x="550821" y="784475"/>
                  <a:pt x="550821" y="780704"/>
                  <a:pt x="520639" y="758075"/>
                </a:cubicBezTo>
                <a:cubicBezTo>
                  <a:pt x="528184" y="758075"/>
                  <a:pt x="531957" y="758075"/>
                  <a:pt x="535730" y="754303"/>
                </a:cubicBezTo>
                <a:cubicBezTo>
                  <a:pt x="535730" y="739217"/>
                  <a:pt x="531957" y="720360"/>
                  <a:pt x="531957" y="701502"/>
                </a:cubicBezTo>
                <a:cubicBezTo>
                  <a:pt x="535730" y="701502"/>
                  <a:pt x="539503" y="705274"/>
                  <a:pt x="543275" y="705274"/>
                </a:cubicBezTo>
                <a:cubicBezTo>
                  <a:pt x="565912" y="675101"/>
                  <a:pt x="554594" y="641158"/>
                  <a:pt x="554594" y="603443"/>
                </a:cubicBezTo>
                <a:cubicBezTo>
                  <a:pt x="562139" y="610986"/>
                  <a:pt x="565912" y="614757"/>
                  <a:pt x="569685" y="622300"/>
                </a:cubicBezTo>
                <a:cubicBezTo>
                  <a:pt x="573457" y="614757"/>
                  <a:pt x="581003" y="607214"/>
                  <a:pt x="581003" y="599671"/>
                </a:cubicBezTo>
                <a:cubicBezTo>
                  <a:pt x="581003" y="569499"/>
                  <a:pt x="577230" y="539327"/>
                  <a:pt x="573457" y="512926"/>
                </a:cubicBezTo>
                <a:cubicBezTo>
                  <a:pt x="573457" y="494069"/>
                  <a:pt x="565912" y="478983"/>
                  <a:pt x="562139" y="463897"/>
                </a:cubicBezTo>
                <a:cubicBezTo>
                  <a:pt x="562139" y="452582"/>
                  <a:pt x="562139" y="441268"/>
                  <a:pt x="562139" y="429953"/>
                </a:cubicBezTo>
                <a:cubicBezTo>
                  <a:pt x="592321" y="486526"/>
                  <a:pt x="577230" y="546870"/>
                  <a:pt x="588548" y="607214"/>
                </a:cubicBezTo>
                <a:cubicBezTo>
                  <a:pt x="607412" y="592128"/>
                  <a:pt x="637594" y="607214"/>
                  <a:pt x="645139" y="577042"/>
                </a:cubicBezTo>
                <a:cubicBezTo>
                  <a:pt x="656458" y="588357"/>
                  <a:pt x="667776" y="599671"/>
                  <a:pt x="675321" y="610986"/>
                </a:cubicBezTo>
                <a:cubicBezTo>
                  <a:pt x="679094" y="610986"/>
                  <a:pt x="679094" y="607214"/>
                  <a:pt x="682867" y="607214"/>
                </a:cubicBezTo>
                <a:cubicBezTo>
                  <a:pt x="679094" y="595900"/>
                  <a:pt x="675321" y="580814"/>
                  <a:pt x="671549" y="565727"/>
                </a:cubicBezTo>
                <a:cubicBezTo>
                  <a:pt x="675321" y="565727"/>
                  <a:pt x="675321" y="569499"/>
                  <a:pt x="682867" y="569499"/>
                </a:cubicBezTo>
                <a:cubicBezTo>
                  <a:pt x="679094" y="561956"/>
                  <a:pt x="675321" y="558184"/>
                  <a:pt x="675321" y="550641"/>
                </a:cubicBezTo>
                <a:cubicBezTo>
                  <a:pt x="671549" y="546870"/>
                  <a:pt x="675321" y="543098"/>
                  <a:pt x="675321" y="539327"/>
                </a:cubicBezTo>
                <a:cubicBezTo>
                  <a:pt x="679094" y="543098"/>
                  <a:pt x="682867" y="543098"/>
                  <a:pt x="686640" y="546870"/>
                </a:cubicBezTo>
                <a:cubicBezTo>
                  <a:pt x="697958" y="584585"/>
                  <a:pt x="713049" y="618529"/>
                  <a:pt x="724367" y="652472"/>
                </a:cubicBezTo>
                <a:cubicBezTo>
                  <a:pt x="724367" y="656244"/>
                  <a:pt x="724367" y="660015"/>
                  <a:pt x="728140" y="667558"/>
                </a:cubicBezTo>
                <a:cubicBezTo>
                  <a:pt x="709276" y="648701"/>
                  <a:pt x="690412" y="633615"/>
                  <a:pt x="671549" y="618529"/>
                </a:cubicBezTo>
                <a:cubicBezTo>
                  <a:pt x="671549" y="637386"/>
                  <a:pt x="671549" y="652472"/>
                  <a:pt x="671549" y="671330"/>
                </a:cubicBezTo>
                <a:cubicBezTo>
                  <a:pt x="648912" y="656244"/>
                  <a:pt x="645139" y="629843"/>
                  <a:pt x="641367" y="607214"/>
                </a:cubicBezTo>
                <a:cubicBezTo>
                  <a:pt x="633821" y="610986"/>
                  <a:pt x="630049" y="614757"/>
                  <a:pt x="622503" y="614757"/>
                </a:cubicBezTo>
                <a:cubicBezTo>
                  <a:pt x="588548" y="618529"/>
                  <a:pt x="584776" y="626072"/>
                  <a:pt x="588548" y="660015"/>
                </a:cubicBezTo>
                <a:cubicBezTo>
                  <a:pt x="588548" y="678873"/>
                  <a:pt x="588548" y="701502"/>
                  <a:pt x="607412" y="720360"/>
                </a:cubicBezTo>
                <a:cubicBezTo>
                  <a:pt x="614958" y="727903"/>
                  <a:pt x="614958" y="742989"/>
                  <a:pt x="622503" y="758075"/>
                </a:cubicBezTo>
                <a:cubicBezTo>
                  <a:pt x="626276" y="754303"/>
                  <a:pt x="630049" y="750532"/>
                  <a:pt x="637594" y="746760"/>
                </a:cubicBezTo>
                <a:cubicBezTo>
                  <a:pt x="637594" y="754303"/>
                  <a:pt x="633821" y="761846"/>
                  <a:pt x="633821" y="765618"/>
                </a:cubicBezTo>
                <a:cubicBezTo>
                  <a:pt x="633821" y="773161"/>
                  <a:pt x="633821" y="780704"/>
                  <a:pt x="637594" y="784475"/>
                </a:cubicBezTo>
                <a:cubicBezTo>
                  <a:pt x="641367" y="788247"/>
                  <a:pt x="652685" y="784475"/>
                  <a:pt x="660230" y="784475"/>
                </a:cubicBezTo>
                <a:cubicBezTo>
                  <a:pt x="667776" y="784475"/>
                  <a:pt x="675321" y="780704"/>
                  <a:pt x="682867" y="776932"/>
                </a:cubicBezTo>
                <a:cubicBezTo>
                  <a:pt x="690412" y="776932"/>
                  <a:pt x="705503" y="773161"/>
                  <a:pt x="709276" y="769389"/>
                </a:cubicBezTo>
                <a:cubicBezTo>
                  <a:pt x="724367" y="754303"/>
                  <a:pt x="739458" y="735446"/>
                  <a:pt x="750776" y="720360"/>
                </a:cubicBezTo>
                <a:cubicBezTo>
                  <a:pt x="747004" y="712817"/>
                  <a:pt x="735685" y="701502"/>
                  <a:pt x="724367" y="690187"/>
                </a:cubicBezTo>
                <a:cubicBezTo>
                  <a:pt x="728140" y="686416"/>
                  <a:pt x="728140" y="686416"/>
                  <a:pt x="731913" y="682644"/>
                </a:cubicBezTo>
                <a:cubicBezTo>
                  <a:pt x="743231" y="693959"/>
                  <a:pt x="750776" y="701502"/>
                  <a:pt x="765867" y="712817"/>
                </a:cubicBezTo>
                <a:cubicBezTo>
                  <a:pt x="765867" y="709045"/>
                  <a:pt x="769640" y="705274"/>
                  <a:pt x="773413" y="697731"/>
                </a:cubicBezTo>
                <a:cubicBezTo>
                  <a:pt x="788504" y="705274"/>
                  <a:pt x="792277" y="682644"/>
                  <a:pt x="807368" y="678873"/>
                </a:cubicBezTo>
                <a:cubicBezTo>
                  <a:pt x="807368" y="678873"/>
                  <a:pt x="807368" y="675101"/>
                  <a:pt x="807368" y="675101"/>
                </a:cubicBezTo>
                <a:cubicBezTo>
                  <a:pt x="799822" y="667558"/>
                  <a:pt x="788504" y="663787"/>
                  <a:pt x="784731" y="656244"/>
                </a:cubicBezTo>
                <a:cubicBezTo>
                  <a:pt x="773413" y="648701"/>
                  <a:pt x="773413" y="637386"/>
                  <a:pt x="780958" y="626072"/>
                </a:cubicBezTo>
                <a:cubicBezTo>
                  <a:pt x="788504" y="618529"/>
                  <a:pt x="799822" y="610986"/>
                  <a:pt x="807368" y="599671"/>
                </a:cubicBezTo>
                <a:cubicBezTo>
                  <a:pt x="818686" y="588357"/>
                  <a:pt x="826231" y="580814"/>
                  <a:pt x="833777" y="569499"/>
                </a:cubicBezTo>
                <a:cubicBezTo>
                  <a:pt x="837549" y="565727"/>
                  <a:pt x="830004" y="554413"/>
                  <a:pt x="826231" y="546870"/>
                </a:cubicBezTo>
                <a:cubicBezTo>
                  <a:pt x="814913" y="531784"/>
                  <a:pt x="803595" y="520469"/>
                  <a:pt x="792277" y="505383"/>
                </a:cubicBezTo>
                <a:cubicBezTo>
                  <a:pt x="784731" y="490297"/>
                  <a:pt x="777186" y="475211"/>
                  <a:pt x="773413" y="460125"/>
                </a:cubicBezTo>
                <a:cubicBezTo>
                  <a:pt x="769640" y="448811"/>
                  <a:pt x="773413" y="437496"/>
                  <a:pt x="773413" y="422410"/>
                </a:cubicBezTo>
                <a:cubicBezTo>
                  <a:pt x="780958" y="429953"/>
                  <a:pt x="784731" y="433724"/>
                  <a:pt x="788504" y="433724"/>
                </a:cubicBezTo>
                <a:cubicBezTo>
                  <a:pt x="773413" y="411095"/>
                  <a:pt x="758322" y="384695"/>
                  <a:pt x="762095" y="354523"/>
                </a:cubicBezTo>
                <a:cubicBezTo>
                  <a:pt x="792277" y="369609"/>
                  <a:pt x="788504" y="414867"/>
                  <a:pt x="826231" y="429953"/>
                </a:cubicBezTo>
                <a:cubicBezTo>
                  <a:pt x="822458" y="411095"/>
                  <a:pt x="814913" y="399781"/>
                  <a:pt x="811140" y="384695"/>
                </a:cubicBezTo>
                <a:cubicBezTo>
                  <a:pt x="837549" y="392238"/>
                  <a:pt x="856413" y="426181"/>
                  <a:pt x="852640" y="456354"/>
                </a:cubicBezTo>
                <a:cubicBezTo>
                  <a:pt x="845095" y="448811"/>
                  <a:pt x="837549" y="445039"/>
                  <a:pt x="830004" y="441268"/>
                </a:cubicBezTo>
                <a:cubicBezTo>
                  <a:pt x="826231" y="437496"/>
                  <a:pt x="818686" y="433724"/>
                  <a:pt x="807368" y="429953"/>
                </a:cubicBezTo>
                <a:cubicBezTo>
                  <a:pt x="803595" y="448811"/>
                  <a:pt x="803595" y="463897"/>
                  <a:pt x="799822" y="482754"/>
                </a:cubicBezTo>
                <a:cubicBezTo>
                  <a:pt x="803595" y="482754"/>
                  <a:pt x="803595" y="482754"/>
                  <a:pt x="807368" y="482754"/>
                </a:cubicBezTo>
                <a:cubicBezTo>
                  <a:pt x="807368" y="478983"/>
                  <a:pt x="807368" y="475211"/>
                  <a:pt x="811140" y="471440"/>
                </a:cubicBezTo>
                <a:cubicBezTo>
                  <a:pt x="822458" y="482754"/>
                  <a:pt x="833777" y="486526"/>
                  <a:pt x="822458" y="505383"/>
                </a:cubicBezTo>
                <a:cubicBezTo>
                  <a:pt x="852640" y="512926"/>
                  <a:pt x="852640" y="546870"/>
                  <a:pt x="863959" y="565727"/>
                </a:cubicBezTo>
                <a:cubicBezTo>
                  <a:pt x="879050" y="554413"/>
                  <a:pt x="886595" y="546870"/>
                  <a:pt x="897913" y="539327"/>
                </a:cubicBezTo>
                <a:cubicBezTo>
                  <a:pt x="909232" y="535555"/>
                  <a:pt x="916777" y="528012"/>
                  <a:pt x="920550" y="516698"/>
                </a:cubicBezTo>
                <a:cubicBezTo>
                  <a:pt x="924323" y="505383"/>
                  <a:pt x="939414" y="501612"/>
                  <a:pt x="946959" y="494069"/>
                </a:cubicBezTo>
                <a:cubicBezTo>
                  <a:pt x="954505" y="486526"/>
                  <a:pt x="973368" y="482754"/>
                  <a:pt x="965823" y="467668"/>
                </a:cubicBezTo>
                <a:cubicBezTo>
                  <a:pt x="980914" y="460125"/>
                  <a:pt x="996005" y="448811"/>
                  <a:pt x="1011096" y="441268"/>
                </a:cubicBezTo>
                <a:cubicBezTo>
                  <a:pt x="1011096" y="441268"/>
                  <a:pt x="1014868" y="445039"/>
                  <a:pt x="1014868" y="445039"/>
                </a:cubicBezTo>
                <a:cubicBezTo>
                  <a:pt x="996005" y="467668"/>
                  <a:pt x="977141" y="490297"/>
                  <a:pt x="954505" y="512926"/>
                </a:cubicBezTo>
                <a:cubicBezTo>
                  <a:pt x="962050" y="520469"/>
                  <a:pt x="969596" y="516698"/>
                  <a:pt x="977141" y="509155"/>
                </a:cubicBezTo>
                <a:cubicBezTo>
                  <a:pt x="996005" y="486526"/>
                  <a:pt x="1018641" y="463897"/>
                  <a:pt x="1037505" y="441268"/>
                </a:cubicBezTo>
                <a:cubicBezTo>
                  <a:pt x="1041278" y="441268"/>
                  <a:pt x="1048823" y="441268"/>
                  <a:pt x="1052596" y="441268"/>
                </a:cubicBezTo>
                <a:cubicBezTo>
                  <a:pt x="1056369" y="448811"/>
                  <a:pt x="1056369" y="452582"/>
                  <a:pt x="1060141" y="460125"/>
                </a:cubicBezTo>
                <a:cubicBezTo>
                  <a:pt x="1063914" y="460125"/>
                  <a:pt x="1063914" y="460125"/>
                  <a:pt x="1063914" y="460125"/>
                </a:cubicBezTo>
                <a:cubicBezTo>
                  <a:pt x="1067687" y="452582"/>
                  <a:pt x="1071460" y="441268"/>
                  <a:pt x="1075232" y="433724"/>
                </a:cubicBezTo>
                <a:cubicBezTo>
                  <a:pt x="1079005" y="433724"/>
                  <a:pt x="1086551" y="429953"/>
                  <a:pt x="1090323" y="426181"/>
                </a:cubicBezTo>
                <a:cubicBezTo>
                  <a:pt x="1101642" y="411095"/>
                  <a:pt x="1116733" y="396009"/>
                  <a:pt x="1128051" y="377152"/>
                </a:cubicBezTo>
                <a:cubicBezTo>
                  <a:pt x="1135596" y="365837"/>
                  <a:pt x="1143142" y="350751"/>
                  <a:pt x="1146914" y="335665"/>
                </a:cubicBezTo>
                <a:cubicBezTo>
                  <a:pt x="1154460" y="320579"/>
                  <a:pt x="1162005" y="301721"/>
                  <a:pt x="1169551" y="282864"/>
                </a:cubicBezTo>
                <a:cubicBezTo>
                  <a:pt x="1177096" y="271549"/>
                  <a:pt x="1184642" y="264006"/>
                  <a:pt x="1195960" y="256463"/>
                </a:cubicBezTo>
                <a:cubicBezTo>
                  <a:pt x="1203506" y="248920"/>
                  <a:pt x="1214824" y="245149"/>
                  <a:pt x="1214824" y="271549"/>
                </a:cubicBezTo>
                <a:cubicBezTo>
                  <a:pt x="1226142" y="260235"/>
                  <a:pt x="1233688" y="252692"/>
                  <a:pt x="1241233" y="245149"/>
                </a:cubicBezTo>
                <a:cubicBezTo>
                  <a:pt x="1241233" y="241377"/>
                  <a:pt x="1241233" y="237606"/>
                  <a:pt x="1241233" y="237606"/>
                </a:cubicBezTo>
                <a:cubicBezTo>
                  <a:pt x="1226142" y="230063"/>
                  <a:pt x="1237460" y="222520"/>
                  <a:pt x="1245006" y="214976"/>
                </a:cubicBezTo>
                <a:cubicBezTo>
                  <a:pt x="1248779" y="211205"/>
                  <a:pt x="1256324" y="199890"/>
                  <a:pt x="1260097" y="192347"/>
                </a:cubicBezTo>
                <a:cubicBezTo>
                  <a:pt x="1241233" y="184804"/>
                  <a:pt x="1263870" y="169718"/>
                  <a:pt x="1260097" y="154632"/>
                </a:cubicBezTo>
                <a:cubicBezTo>
                  <a:pt x="1267642" y="154632"/>
                  <a:pt x="1275188" y="158404"/>
                  <a:pt x="1275188" y="158404"/>
                </a:cubicBezTo>
                <a:cubicBezTo>
                  <a:pt x="1275188" y="154632"/>
                  <a:pt x="1275188" y="147089"/>
                  <a:pt x="1278961" y="139546"/>
                </a:cubicBezTo>
                <a:cubicBezTo>
                  <a:pt x="1282733" y="120689"/>
                  <a:pt x="1286506" y="98060"/>
                  <a:pt x="1286506" y="79202"/>
                </a:cubicBezTo>
                <a:cubicBezTo>
                  <a:pt x="1290279" y="71659"/>
                  <a:pt x="1290279" y="67887"/>
                  <a:pt x="1290279" y="60344"/>
                </a:cubicBezTo>
                <a:cubicBezTo>
                  <a:pt x="1290279" y="56573"/>
                  <a:pt x="1294051" y="45258"/>
                  <a:pt x="1297824" y="45258"/>
                </a:cubicBezTo>
                <a:cubicBezTo>
                  <a:pt x="1320461" y="41487"/>
                  <a:pt x="1316688" y="22629"/>
                  <a:pt x="1324233" y="7543"/>
                </a:cubicBezTo>
                <a:cubicBezTo>
                  <a:pt x="1324233" y="7543"/>
                  <a:pt x="1328006" y="3772"/>
                  <a:pt x="1328006" y="0"/>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387"/>
          <p:cNvSpPr>
            <a:spLocks noGrp="1"/>
          </p:cNvSpPr>
          <p:nvPr>
            <p:ph type="pic" sz="quarter" idx="17" hasCustomPrompt="1"/>
          </p:nvPr>
        </p:nvSpPr>
        <p:spPr>
          <a:xfrm>
            <a:off x="2169753" y="0"/>
            <a:ext cx="10316747" cy="5070764"/>
          </a:xfrm>
          <a:custGeom>
            <a:avLst/>
            <a:gdLst>
              <a:gd name="connsiteX0" fmla="*/ 1563157 w 2691946"/>
              <a:gd name="connsiteY0" fmla="*/ 1206379 h 1323113"/>
              <a:gd name="connsiteX1" fmla="*/ 1563157 w 2691946"/>
              <a:gd name="connsiteY1" fmla="*/ 1206379 h 1323113"/>
              <a:gd name="connsiteX2" fmla="*/ 1466661 w 2691946"/>
              <a:gd name="connsiteY2" fmla="*/ 1098294 h 1323113"/>
              <a:gd name="connsiteX3" fmla="*/ 1462164 w 2691946"/>
              <a:gd name="connsiteY3" fmla="*/ 1099139 h 1323113"/>
              <a:gd name="connsiteX4" fmla="*/ 1466661 w 2691946"/>
              <a:gd name="connsiteY4" fmla="*/ 1098294 h 1323113"/>
              <a:gd name="connsiteX5" fmla="*/ 1975402 w 2691946"/>
              <a:gd name="connsiteY5" fmla="*/ 828084 h 1323113"/>
              <a:gd name="connsiteX6" fmla="*/ 1979449 w 2691946"/>
              <a:gd name="connsiteY6" fmla="*/ 830994 h 1323113"/>
              <a:gd name="connsiteX7" fmla="*/ 2003073 w 2691946"/>
              <a:gd name="connsiteY7" fmla="*/ 832400 h 1323113"/>
              <a:gd name="connsiteX8" fmla="*/ 1979449 w 2691946"/>
              <a:gd name="connsiteY8" fmla="*/ 830994 h 1323113"/>
              <a:gd name="connsiteX9" fmla="*/ 1975402 w 2691946"/>
              <a:gd name="connsiteY9" fmla="*/ 828084 h 1323113"/>
              <a:gd name="connsiteX10" fmla="*/ 1721241 w 2691946"/>
              <a:gd name="connsiteY10" fmla="*/ 573031 h 1323113"/>
              <a:gd name="connsiteX11" fmla="*/ 1726013 w 2691946"/>
              <a:gd name="connsiteY11" fmla="*/ 578653 h 1323113"/>
              <a:gd name="connsiteX12" fmla="*/ 1732598 w 2691946"/>
              <a:gd name="connsiteY12" fmla="*/ 574300 h 1323113"/>
              <a:gd name="connsiteX13" fmla="*/ 1726013 w 2691946"/>
              <a:gd name="connsiteY13" fmla="*/ 578653 h 1323113"/>
              <a:gd name="connsiteX14" fmla="*/ 1721241 w 2691946"/>
              <a:gd name="connsiteY14" fmla="*/ 573031 h 1323113"/>
              <a:gd name="connsiteX15" fmla="*/ 1055623 w 2691946"/>
              <a:gd name="connsiteY15" fmla="*/ 422885 h 1323113"/>
              <a:gd name="connsiteX16" fmla="*/ 1060281 w 2691946"/>
              <a:gd name="connsiteY16" fmla="*/ 426721 h 1323113"/>
              <a:gd name="connsiteX17" fmla="*/ 1055623 w 2691946"/>
              <a:gd name="connsiteY17" fmla="*/ 422885 h 1323113"/>
              <a:gd name="connsiteX18" fmla="*/ 54427 w 2691946"/>
              <a:gd name="connsiteY18" fmla="*/ 359938 h 1323113"/>
              <a:gd name="connsiteX19" fmla="*/ 55595 w 2691946"/>
              <a:gd name="connsiteY19" fmla="*/ 360296 h 1323113"/>
              <a:gd name="connsiteX20" fmla="*/ 55844 w 2691946"/>
              <a:gd name="connsiteY20" fmla="*/ 360598 h 1323113"/>
              <a:gd name="connsiteX21" fmla="*/ 8261 w 2691946"/>
              <a:gd name="connsiteY21" fmla="*/ 337204 h 1323113"/>
              <a:gd name="connsiteX22" fmla="*/ 50128 w 2691946"/>
              <a:gd name="connsiteY22" fmla="*/ 357934 h 1323113"/>
              <a:gd name="connsiteX23" fmla="*/ 54427 w 2691946"/>
              <a:gd name="connsiteY23" fmla="*/ 359938 h 1323113"/>
              <a:gd name="connsiteX24" fmla="*/ 24822 w 2691946"/>
              <a:gd name="connsiteY24" fmla="*/ 350843 h 1323113"/>
              <a:gd name="connsiteX25" fmla="*/ 8261 w 2691946"/>
              <a:gd name="connsiteY25" fmla="*/ 337204 h 1323113"/>
              <a:gd name="connsiteX26" fmla="*/ 312614 w 2691946"/>
              <a:gd name="connsiteY26" fmla="*/ 0 h 1323113"/>
              <a:gd name="connsiteX27" fmla="*/ 1345406 w 2691946"/>
              <a:gd name="connsiteY27" fmla="*/ 0 h 1323113"/>
              <a:gd name="connsiteX28" fmla="*/ 1429534 w 2691946"/>
              <a:gd name="connsiteY28" fmla="*/ 13219 h 1323113"/>
              <a:gd name="connsiteX29" fmla="*/ 1550641 w 2691946"/>
              <a:gd name="connsiteY29" fmla="*/ 28855 h 1323113"/>
              <a:gd name="connsiteX30" fmla="*/ 1594359 w 2691946"/>
              <a:gd name="connsiteY30" fmla="*/ 37785 h 1323113"/>
              <a:gd name="connsiteX31" fmla="*/ 1552407 w 2691946"/>
              <a:gd name="connsiteY31" fmla="*/ 25797 h 1323113"/>
              <a:gd name="connsiteX32" fmla="*/ 1411615 w 2691946"/>
              <a:gd name="connsiteY32" fmla="*/ 1599 h 1323113"/>
              <a:gd name="connsiteX33" fmla="*/ 1397346 w 2691946"/>
              <a:gd name="connsiteY33" fmla="*/ 0 h 1323113"/>
              <a:gd name="connsiteX34" fmla="*/ 2691946 w 2691946"/>
              <a:gd name="connsiteY34" fmla="*/ 0 h 1323113"/>
              <a:gd name="connsiteX35" fmla="*/ 2691616 w 2691946"/>
              <a:gd name="connsiteY35" fmla="*/ 6623 h 1323113"/>
              <a:gd name="connsiteX36" fmla="*/ 2658687 w 2691946"/>
              <a:gd name="connsiteY36" fmla="*/ 28388 h 1323113"/>
              <a:gd name="connsiteX37" fmla="*/ 2660787 w 2691946"/>
              <a:gd name="connsiteY37" fmla="*/ 45911 h 1323113"/>
              <a:gd name="connsiteX38" fmla="*/ 2648092 w 2691946"/>
              <a:gd name="connsiteY38" fmla="*/ 46738 h 1323113"/>
              <a:gd name="connsiteX39" fmla="*/ 2648427 w 2691946"/>
              <a:gd name="connsiteY39" fmla="*/ 67319 h 1323113"/>
              <a:gd name="connsiteX40" fmla="*/ 2625615 w 2691946"/>
              <a:gd name="connsiteY40" fmla="*/ 78615 h 1323113"/>
              <a:gd name="connsiteX41" fmla="*/ 2610678 w 2691946"/>
              <a:gd name="connsiteY41" fmla="*/ 90379 h 1323113"/>
              <a:gd name="connsiteX42" fmla="*/ 2616310 w 2691946"/>
              <a:gd name="connsiteY42" fmla="*/ 101786 h 1323113"/>
              <a:gd name="connsiteX43" fmla="*/ 2616310 w 2691946"/>
              <a:gd name="connsiteY43" fmla="*/ 101786 h 1323113"/>
              <a:gd name="connsiteX44" fmla="*/ 2615357 w 2691946"/>
              <a:gd name="connsiteY44" fmla="*/ 117546 h 1323113"/>
              <a:gd name="connsiteX45" fmla="*/ 2600896 w 2691946"/>
              <a:gd name="connsiteY45" fmla="*/ 121431 h 1323113"/>
              <a:gd name="connsiteX46" fmla="*/ 2583239 w 2691946"/>
              <a:gd name="connsiteY46" fmla="*/ 152013 h 1323113"/>
              <a:gd name="connsiteX47" fmla="*/ 2563481 w 2691946"/>
              <a:gd name="connsiteY47" fmla="*/ 165072 h 1323113"/>
              <a:gd name="connsiteX48" fmla="*/ 2553364 w 2691946"/>
              <a:gd name="connsiteY48" fmla="*/ 175542 h 1323113"/>
              <a:gd name="connsiteX49" fmla="*/ 2554176 w 2691946"/>
              <a:gd name="connsiteY49" fmla="*/ 188243 h 1323113"/>
              <a:gd name="connsiteX50" fmla="*/ 2529933 w 2691946"/>
              <a:gd name="connsiteY50" fmla="*/ 223180 h 1323113"/>
              <a:gd name="connsiteX51" fmla="*/ 2528167 w 2691946"/>
              <a:gd name="connsiteY51" fmla="*/ 226237 h 1323113"/>
              <a:gd name="connsiteX52" fmla="*/ 2513706 w 2691946"/>
              <a:gd name="connsiteY52" fmla="*/ 230122 h 1323113"/>
              <a:gd name="connsiteX53" fmla="*/ 2519339 w 2691946"/>
              <a:gd name="connsiteY53" fmla="*/ 241529 h 1323113"/>
              <a:gd name="connsiteX54" fmla="*/ 2512753 w 2691946"/>
              <a:gd name="connsiteY54" fmla="*/ 245882 h 1323113"/>
              <a:gd name="connsiteX55" fmla="*/ 2512276 w 2691946"/>
              <a:gd name="connsiteY55" fmla="*/ 253762 h 1323113"/>
              <a:gd name="connsiteX56" fmla="*/ 2494284 w 2691946"/>
              <a:gd name="connsiteY56" fmla="*/ 263763 h 1323113"/>
              <a:gd name="connsiteX57" fmla="*/ 2496385 w 2691946"/>
              <a:gd name="connsiteY57" fmla="*/ 281286 h 1323113"/>
              <a:gd name="connsiteX58" fmla="*/ 2457682 w 2691946"/>
              <a:gd name="connsiteY58" fmla="*/ 320107 h 1323113"/>
              <a:gd name="connsiteX59" fmla="*/ 2458970 w 2691946"/>
              <a:gd name="connsiteY59" fmla="*/ 324928 h 1323113"/>
              <a:gd name="connsiteX60" fmla="*/ 2442267 w 2691946"/>
              <a:gd name="connsiteY60" fmla="*/ 339751 h 1323113"/>
              <a:gd name="connsiteX61" fmla="*/ 2444844 w 2691946"/>
              <a:gd name="connsiteY61" fmla="*/ 349394 h 1323113"/>
              <a:gd name="connsiteX62" fmla="*/ 2431673 w 2691946"/>
              <a:gd name="connsiteY62" fmla="*/ 358100 h 1323113"/>
              <a:gd name="connsiteX63" fmla="*/ 2432962 w 2691946"/>
              <a:gd name="connsiteY63" fmla="*/ 362922 h 1323113"/>
              <a:gd name="connsiteX64" fmla="*/ 2423321 w 2691946"/>
              <a:gd name="connsiteY64" fmla="*/ 365512 h 1323113"/>
              <a:gd name="connsiteX65" fmla="*/ 2407907 w 2691946"/>
              <a:gd name="connsiteY65" fmla="*/ 385156 h 1323113"/>
              <a:gd name="connsiteX66" fmla="*/ 2395212 w 2691946"/>
              <a:gd name="connsiteY66" fmla="*/ 385982 h 1323113"/>
              <a:gd name="connsiteX67" fmla="*/ 2386383 w 2691946"/>
              <a:gd name="connsiteY67" fmla="*/ 401274 h 1323113"/>
              <a:gd name="connsiteX68" fmla="*/ 2357797 w 2691946"/>
              <a:gd name="connsiteY68" fmla="*/ 429624 h 1323113"/>
              <a:gd name="connsiteX69" fmla="*/ 2360375 w 2691946"/>
              <a:gd name="connsiteY69" fmla="*/ 439267 h 1323113"/>
              <a:gd name="connsiteX70" fmla="*/ 2340617 w 2691946"/>
              <a:gd name="connsiteY70" fmla="*/ 452326 h 1323113"/>
              <a:gd name="connsiteX71" fmla="*/ 2334844 w 2691946"/>
              <a:gd name="connsiteY71" fmla="*/ 469381 h 1323113"/>
              <a:gd name="connsiteX72" fmla="*/ 2342718 w 2691946"/>
              <a:gd name="connsiteY72" fmla="*/ 469850 h 1323113"/>
              <a:gd name="connsiteX73" fmla="*/ 2305445 w 2691946"/>
              <a:gd name="connsiteY73" fmla="*/ 485030 h 1323113"/>
              <a:gd name="connsiteX74" fmla="*/ 2197299 w 2691946"/>
              <a:gd name="connsiteY74" fmla="*/ 495990 h 1323113"/>
              <a:gd name="connsiteX75" fmla="*/ 1983728 w 2691946"/>
              <a:gd name="connsiteY75" fmla="*/ 499093 h 1323113"/>
              <a:gd name="connsiteX76" fmla="*/ 1980673 w 2691946"/>
              <a:gd name="connsiteY76" fmla="*/ 497329 h 1323113"/>
              <a:gd name="connsiteX77" fmla="*/ 1969744 w 2691946"/>
              <a:gd name="connsiteY77" fmla="*/ 495097 h 1323113"/>
              <a:gd name="connsiteX78" fmla="*/ 1964923 w 2691946"/>
              <a:gd name="connsiteY78" fmla="*/ 496392 h 1323113"/>
              <a:gd name="connsiteX79" fmla="*/ 1961868 w 2691946"/>
              <a:gd name="connsiteY79" fmla="*/ 494629 h 1323113"/>
              <a:gd name="connsiteX80" fmla="*/ 1958814 w 2691946"/>
              <a:gd name="connsiteY80" fmla="*/ 492865 h 1323113"/>
              <a:gd name="connsiteX81" fmla="*/ 1953994 w 2691946"/>
              <a:gd name="connsiteY81" fmla="*/ 494160 h 1323113"/>
              <a:gd name="connsiteX82" fmla="*/ 1867372 w 2691946"/>
              <a:gd name="connsiteY82" fmla="*/ 489003 h 1323113"/>
              <a:gd name="connsiteX83" fmla="*/ 1716463 w 2691946"/>
              <a:gd name="connsiteY83" fmla="*/ 475274 h 1323113"/>
              <a:gd name="connsiteX84" fmla="*/ 1703768 w 2691946"/>
              <a:gd name="connsiteY84" fmla="*/ 476100 h 1323113"/>
              <a:gd name="connsiteX85" fmla="*/ 995324 w 2691946"/>
              <a:gd name="connsiteY85" fmla="*/ 376984 h 1323113"/>
              <a:gd name="connsiteX86" fmla="*/ 889898 w 2691946"/>
              <a:gd name="connsiteY86" fmla="*/ 369127 h 1323113"/>
              <a:gd name="connsiteX87" fmla="*/ 874148 w 2691946"/>
              <a:gd name="connsiteY87" fmla="*/ 368189 h 1323113"/>
              <a:gd name="connsiteX88" fmla="*/ 874148 w 2691946"/>
              <a:gd name="connsiteY88" fmla="*/ 368189 h 1323113"/>
              <a:gd name="connsiteX89" fmla="*/ 889898 w 2691946"/>
              <a:gd name="connsiteY89" fmla="*/ 369127 h 1323113"/>
              <a:gd name="connsiteX90" fmla="*/ 927029 w 2691946"/>
              <a:gd name="connsiteY90" fmla="*/ 382409 h 1323113"/>
              <a:gd name="connsiteX91" fmla="*/ 973800 w 2691946"/>
              <a:gd name="connsiteY91" fmla="*/ 393102 h 1323113"/>
              <a:gd name="connsiteX92" fmla="*/ 1014463 w 2691946"/>
              <a:gd name="connsiteY92" fmla="*/ 400268 h 1323113"/>
              <a:gd name="connsiteX93" fmla="*/ 1021861 w 2691946"/>
              <a:gd name="connsiteY93" fmla="*/ 408617 h 1323113"/>
              <a:gd name="connsiteX94" fmla="*/ 1085671 w 2691946"/>
              <a:gd name="connsiteY94" fmla="*/ 425069 h 1323113"/>
              <a:gd name="connsiteX95" fmla="*/ 1124568 w 2691946"/>
              <a:gd name="connsiteY95" fmla="*/ 435293 h 1323113"/>
              <a:gd name="connsiteX96" fmla="*/ 1068156 w 2691946"/>
              <a:gd name="connsiteY96" fmla="*/ 427189 h 1323113"/>
              <a:gd name="connsiteX97" fmla="*/ 1383339 w 2691946"/>
              <a:gd name="connsiteY97" fmla="*/ 494985 h 1323113"/>
              <a:gd name="connsiteX98" fmla="*/ 1383339 w 2691946"/>
              <a:gd name="connsiteY98" fmla="*/ 494985 h 1323113"/>
              <a:gd name="connsiteX99" fmla="*/ 1671032 w 2691946"/>
              <a:gd name="connsiteY99" fmla="*/ 546909 h 1323113"/>
              <a:gd name="connsiteX100" fmla="*/ 1644353 w 2691946"/>
              <a:gd name="connsiteY100" fmla="*/ 543739 h 1323113"/>
              <a:gd name="connsiteX101" fmla="*/ 1623783 w 2691946"/>
              <a:gd name="connsiteY101" fmla="*/ 544097 h 1323113"/>
              <a:gd name="connsiteX102" fmla="*/ 1899257 w 2691946"/>
              <a:gd name="connsiteY102" fmla="*/ 588966 h 1323113"/>
              <a:gd name="connsiteX103" fmla="*/ 1911476 w 2691946"/>
              <a:gd name="connsiteY103" fmla="*/ 596020 h 1323113"/>
              <a:gd name="connsiteX104" fmla="*/ 1707686 w 2691946"/>
              <a:gd name="connsiteY104" fmla="*/ 568071 h 1323113"/>
              <a:gd name="connsiteX105" fmla="*/ 1743529 w 2691946"/>
              <a:gd name="connsiteY105" fmla="*/ 576532 h 1323113"/>
              <a:gd name="connsiteX106" fmla="*/ 1740473 w 2691946"/>
              <a:gd name="connsiteY106" fmla="*/ 574769 h 1323113"/>
              <a:gd name="connsiteX107" fmla="*/ 1743529 w 2691946"/>
              <a:gd name="connsiteY107" fmla="*/ 576532 h 1323113"/>
              <a:gd name="connsiteX108" fmla="*/ 1782425 w 2691946"/>
              <a:gd name="connsiteY108" fmla="*/ 586756 h 1323113"/>
              <a:gd name="connsiteX109" fmla="*/ 1945076 w 2691946"/>
              <a:gd name="connsiteY109" fmla="*/ 615419 h 1323113"/>
              <a:gd name="connsiteX110" fmla="*/ 1938013 w 2691946"/>
              <a:gd name="connsiteY110" fmla="*/ 627652 h 1323113"/>
              <a:gd name="connsiteX111" fmla="*/ 2091499 w 2691946"/>
              <a:gd name="connsiteY111" fmla="*/ 651024 h 1323113"/>
              <a:gd name="connsiteX112" fmla="*/ 2142614 w 2691946"/>
              <a:gd name="connsiteY112" fmla="*/ 668303 h 1323113"/>
              <a:gd name="connsiteX113" fmla="*/ 2078328 w 2691946"/>
              <a:gd name="connsiteY113" fmla="*/ 659731 h 1323113"/>
              <a:gd name="connsiteX114" fmla="*/ 2082671 w 2691946"/>
              <a:gd name="connsiteY114" fmla="*/ 666316 h 1323113"/>
              <a:gd name="connsiteX115" fmla="*/ 2090069 w 2691946"/>
              <a:gd name="connsiteY115" fmla="*/ 674665 h 1323113"/>
              <a:gd name="connsiteX116" fmla="*/ 2146004 w 2691946"/>
              <a:gd name="connsiteY116" fmla="*/ 690648 h 1323113"/>
              <a:gd name="connsiteX117" fmla="*/ 2170440 w 2691946"/>
              <a:gd name="connsiteY117" fmla="*/ 704756 h 1323113"/>
              <a:gd name="connsiteX118" fmla="*/ 2135887 w 2691946"/>
              <a:gd name="connsiteY118" fmla="*/ 701118 h 1323113"/>
              <a:gd name="connsiteX119" fmla="*/ 2165143 w 2691946"/>
              <a:gd name="connsiteY119" fmla="*/ 713931 h 1323113"/>
              <a:gd name="connsiteX120" fmla="*/ 2202274 w 2691946"/>
              <a:gd name="connsiteY120" fmla="*/ 727214 h 1323113"/>
              <a:gd name="connsiteX121" fmla="*/ 2099091 w 2691946"/>
              <a:gd name="connsiteY121" fmla="*/ 708417 h 1323113"/>
              <a:gd name="connsiteX122" fmla="*/ 2099091 w 2691946"/>
              <a:gd name="connsiteY122" fmla="*/ 708417 h 1323113"/>
              <a:gd name="connsiteX123" fmla="*/ 2141042 w 2691946"/>
              <a:gd name="connsiteY123" fmla="*/ 720405 h 1323113"/>
              <a:gd name="connsiteX124" fmla="*/ 2048311 w 2691946"/>
              <a:gd name="connsiteY124" fmla="*/ 711721 h 1323113"/>
              <a:gd name="connsiteX125" fmla="*/ 2063584 w 2691946"/>
              <a:gd name="connsiteY125" fmla="*/ 720539 h 1323113"/>
              <a:gd name="connsiteX126" fmla="*/ 2058763 w 2691946"/>
              <a:gd name="connsiteY126" fmla="*/ 721834 h 1323113"/>
              <a:gd name="connsiteX127" fmla="*/ 2069692 w 2691946"/>
              <a:gd name="connsiteY127" fmla="*/ 724066 h 1323113"/>
              <a:gd name="connsiteX128" fmla="*/ 2085442 w 2691946"/>
              <a:gd name="connsiteY128" fmla="*/ 725004 h 1323113"/>
              <a:gd name="connsiteX129" fmla="*/ 2141378 w 2691946"/>
              <a:gd name="connsiteY129" fmla="*/ 740987 h 1323113"/>
              <a:gd name="connsiteX130" fmla="*/ 2165001 w 2691946"/>
              <a:gd name="connsiteY130" fmla="*/ 742394 h 1323113"/>
              <a:gd name="connsiteX131" fmla="*/ 2139611 w 2691946"/>
              <a:gd name="connsiteY131" fmla="*/ 744045 h 1323113"/>
              <a:gd name="connsiteX132" fmla="*/ 2115987 w 2691946"/>
              <a:gd name="connsiteY132" fmla="*/ 742639 h 1323113"/>
              <a:gd name="connsiteX133" fmla="*/ 2143955 w 2691946"/>
              <a:gd name="connsiteY133" fmla="*/ 750631 h 1323113"/>
              <a:gd name="connsiteX134" fmla="*/ 2181563 w 2691946"/>
              <a:gd name="connsiteY134" fmla="*/ 756032 h 1323113"/>
              <a:gd name="connsiteX135" fmla="*/ 2215163 w 2691946"/>
              <a:gd name="connsiteY135" fmla="*/ 775432 h 1323113"/>
              <a:gd name="connsiteX136" fmla="*/ 2244896 w 2691946"/>
              <a:gd name="connsiteY136" fmla="*/ 780365 h 1323113"/>
              <a:gd name="connsiteX137" fmla="*/ 2221272 w 2691946"/>
              <a:gd name="connsiteY137" fmla="*/ 778959 h 1323113"/>
              <a:gd name="connsiteX138" fmla="*/ 2224326 w 2691946"/>
              <a:gd name="connsiteY138" fmla="*/ 780722 h 1323113"/>
              <a:gd name="connsiteX139" fmla="*/ 2214209 w 2691946"/>
              <a:gd name="connsiteY139" fmla="*/ 791192 h 1323113"/>
              <a:gd name="connsiteX140" fmla="*/ 2201514 w 2691946"/>
              <a:gd name="connsiteY140" fmla="*/ 792018 h 1323113"/>
              <a:gd name="connsiteX141" fmla="*/ 2227715 w 2691946"/>
              <a:gd name="connsiteY141" fmla="*/ 803067 h 1323113"/>
              <a:gd name="connsiteX142" fmla="*/ 2273198 w 2691946"/>
              <a:gd name="connsiteY142" fmla="*/ 808939 h 1323113"/>
              <a:gd name="connsiteX143" fmla="*/ 2288472 w 2691946"/>
              <a:gd name="connsiteY143" fmla="*/ 817756 h 1323113"/>
              <a:gd name="connsiteX144" fmla="*/ 2272244 w 2691946"/>
              <a:gd name="connsiteY144" fmla="*/ 824699 h 1323113"/>
              <a:gd name="connsiteX145" fmla="*/ 2251199 w 2691946"/>
              <a:gd name="connsiteY145" fmla="*/ 832936 h 1323113"/>
              <a:gd name="connsiteX146" fmla="*/ 2283986 w 2691946"/>
              <a:gd name="connsiteY146" fmla="*/ 839633 h 1323113"/>
              <a:gd name="connsiteX147" fmla="*/ 2252487 w 2691946"/>
              <a:gd name="connsiteY147" fmla="*/ 837758 h 1323113"/>
              <a:gd name="connsiteX148" fmla="*/ 2293962 w 2691946"/>
              <a:gd name="connsiteY148" fmla="*/ 857626 h 1323113"/>
              <a:gd name="connsiteX149" fmla="*/ 2043735 w 2691946"/>
              <a:gd name="connsiteY149" fmla="*/ 839566 h 1323113"/>
              <a:gd name="connsiteX150" fmla="*/ 2017057 w 2691946"/>
              <a:gd name="connsiteY150" fmla="*/ 836396 h 1323113"/>
              <a:gd name="connsiteX151" fmla="*/ 2043735 w 2691946"/>
              <a:gd name="connsiteY151" fmla="*/ 839566 h 1323113"/>
              <a:gd name="connsiteX152" fmla="*/ 2162669 w 2691946"/>
              <a:gd name="connsiteY152" fmla="*/ 859299 h 1323113"/>
              <a:gd name="connsiteX153" fmla="*/ 2271149 w 2691946"/>
              <a:gd name="connsiteY153" fmla="*/ 868921 h 1323113"/>
              <a:gd name="connsiteX154" fmla="*/ 2308758 w 2691946"/>
              <a:gd name="connsiteY154" fmla="*/ 874323 h 1323113"/>
              <a:gd name="connsiteX155" fmla="*/ 2317110 w 2691946"/>
              <a:gd name="connsiteY155" fmla="*/ 866912 h 1323113"/>
              <a:gd name="connsiteX156" fmla="*/ 2327084 w 2691946"/>
              <a:gd name="connsiteY156" fmla="*/ 884904 h 1323113"/>
              <a:gd name="connsiteX157" fmla="*/ 2261844 w 2691946"/>
              <a:gd name="connsiteY157" fmla="*/ 892092 h 1323113"/>
              <a:gd name="connsiteX158" fmla="*/ 2284992 w 2691946"/>
              <a:gd name="connsiteY158" fmla="*/ 901379 h 1323113"/>
              <a:gd name="connsiteX159" fmla="*/ 2284992 w 2691946"/>
              <a:gd name="connsiteY159" fmla="*/ 901379 h 1323113"/>
              <a:gd name="connsiteX160" fmla="*/ 2312960 w 2691946"/>
              <a:gd name="connsiteY160" fmla="*/ 909370 h 1323113"/>
              <a:gd name="connsiteX161" fmla="*/ 2327420 w 2691946"/>
              <a:gd name="connsiteY161" fmla="*/ 905486 h 1323113"/>
              <a:gd name="connsiteX162" fmla="*/ 2330951 w 2691946"/>
              <a:gd name="connsiteY162" fmla="*/ 899370 h 1323113"/>
              <a:gd name="connsiteX163" fmla="*/ 2341404 w 2691946"/>
              <a:gd name="connsiteY163" fmla="*/ 909482 h 1323113"/>
              <a:gd name="connsiteX164" fmla="*/ 2342692 w 2691946"/>
              <a:gd name="connsiteY164" fmla="*/ 914304 h 1323113"/>
              <a:gd name="connsiteX165" fmla="*/ 2313772 w 2691946"/>
              <a:gd name="connsiteY165" fmla="*/ 922073 h 1323113"/>
              <a:gd name="connsiteX166" fmla="*/ 2305897 w 2691946"/>
              <a:gd name="connsiteY166" fmla="*/ 921604 h 1323113"/>
              <a:gd name="connsiteX167" fmla="*/ 2327278 w 2691946"/>
              <a:gd name="connsiteY167" fmla="*/ 933948 h 1323113"/>
              <a:gd name="connsiteX168" fmla="*/ 2329856 w 2691946"/>
              <a:gd name="connsiteY168" fmla="*/ 943592 h 1323113"/>
              <a:gd name="connsiteX169" fmla="*/ 2337731 w 2691946"/>
              <a:gd name="connsiteY169" fmla="*/ 944061 h 1323113"/>
              <a:gd name="connsiteX170" fmla="*/ 2327613 w 2691946"/>
              <a:gd name="connsiteY170" fmla="*/ 954531 h 1323113"/>
              <a:gd name="connsiteX171" fmla="*/ 2328902 w 2691946"/>
              <a:gd name="connsiteY171" fmla="*/ 959352 h 1323113"/>
              <a:gd name="connsiteX172" fmla="*/ 2324417 w 2691946"/>
              <a:gd name="connsiteY172" fmla="*/ 981229 h 1323113"/>
              <a:gd name="connsiteX173" fmla="*/ 2298550 w 2691946"/>
              <a:gd name="connsiteY173" fmla="*/ 990761 h 1323113"/>
              <a:gd name="connsiteX174" fmla="*/ 2305948 w 2691946"/>
              <a:gd name="connsiteY174" fmla="*/ 999110 h 1323113"/>
              <a:gd name="connsiteX175" fmla="*/ 2284425 w 2691946"/>
              <a:gd name="connsiteY175" fmla="*/ 1015227 h 1323113"/>
              <a:gd name="connsiteX176" fmla="*/ 2288768 w 2691946"/>
              <a:gd name="connsiteY176" fmla="*/ 1021813 h 1323113"/>
              <a:gd name="connsiteX177" fmla="*/ 2281705 w 2691946"/>
              <a:gd name="connsiteY177" fmla="*/ 1034045 h 1323113"/>
              <a:gd name="connsiteX178" fmla="*/ 2274642 w 2691946"/>
              <a:gd name="connsiteY178" fmla="*/ 1046279 h 1323113"/>
              <a:gd name="connsiteX179" fmla="*/ 2259704 w 2691946"/>
              <a:gd name="connsiteY179" fmla="*/ 1058043 h 1323113"/>
              <a:gd name="connsiteX180" fmla="*/ 2250877 w 2691946"/>
              <a:gd name="connsiteY180" fmla="*/ 1073335 h 1323113"/>
              <a:gd name="connsiteX181" fmla="*/ 2255220 w 2691946"/>
              <a:gd name="connsiteY181" fmla="*/ 1079919 h 1323113"/>
              <a:gd name="connsiteX182" fmla="*/ 2248157 w 2691946"/>
              <a:gd name="connsiteY182" fmla="*/ 1092153 h 1323113"/>
              <a:gd name="connsiteX183" fmla="*/ 2249446 w 2691946"/>
              <a:gd name="connsiteY183" fmla="*/ 1096974 h 1323113"/>
              <a:gd name="connsiteX184" fmla="*/ 2242383 w 2691946"/>
              <a:gd name="connsiteY184" fmla="*/ 1109207 h 1323113"/>
              <a:gd name="connsiteX185" fmla="*/ 2234509 w 2691946"/>
              <a:gd name="connsiteY185" fmla="*/ 1108738 h 1323113"/>
              <a:gd name="connsiteX186" fmla="*/ 2231789 w 2691946"/>
              <a:gd name="connsiteY186" fmla="*/ 1127557 h 1323113"/>
              <a:gd name="connsiteX187" fmla="*/ 2218617 w 2691946"/>
              <a:gd name="connsiteY187" fmla="*/ 1136263 h 1323113"/>
              <a:gd name="connsiteX188" fmla="*/ 2181061 w 2691946"/>
              <a:gd name="connsiteY188" fmla="*/ 1208367 h 1323113"/>
              <a:gd name="connsiteX189" fmla="*/ 2164834 w 2691946"/>
              <a:gd name="connsiteY189" fmla="*/ 1215309 h 1323113"/>
              <a:gd name="connsiteX190" fmla="*/ 2172232 w 2691946"/>
              <a:gd name="connsiteY190" fmla="*/ 1223658 h 1323113"/>
              <a:gd name="connsiteX191" fmla="*/ 2165647 w 2691946"/>
              <a:gd name="connsiteY191" fmla="*/ 1228011 h 1323113"/>
              <a:gd name="connsiteX192" fmla="*/ 2163404 w 2691946"/>
              <a:gd name="connsiteY192" fmla="*/ 1238950 h 1323113"/>
              <a:gd name="connsiteX193" fmla="*/ 2150231 w 2691946"/>
              <a:gd name="connsiteY193" fmla="*/ 1247656 h 1323113"/>
              <a:gd name="connsiteX194" fmla="*/ 2145747 w 2691946"/>
              <a:gd name="connsiteY194" fmla="*/ 1269532 h 1323113"/>
              <a:gd name="connsiteX195" fmla="*/ 2124223 w 2691946"/>
              <a:gd name="connsiteY195" fmla="*/ 1285650 h 1323113"/>
              <a:gd name="connsiteX196" fmla="*/ 2123746 w 2691946"/>
              <a:gd name="connsiteY196" fmla="*/ 1293530 h 1323113"/>
              <a:gd name="connsiteX197" fmla="*/ 2118449 w 2691946"/>
              <a:gd name="connsiteY197" fmla="*/ 1302704 h 1323113"/>
              <a:gd name="connsiteX198" fmla="*/ 2066716 w 2691946"/>
              <a:gd name="connsiteY198" fmla="*/ 1321768 h 1323113"/>
              <a:gd name="connsiteX199" fmla="*/ 1685338 w 2691946"/>
              <a:gd name="connsiteY199" fmla="*/ 1276921 h 1323113"/>
              <a:gd name="connsiteX200" fmla="*/ 1616708 w 2691946"/>
              <a:gd name="connsiteY200" fmla="*/ 1261763 h 1323113"/>
              <a:gd name="connsiteX201" fmla="*/ 1632934 w 2691946"/>
              <a:gd name="connsiteY201" fmla="*/ 1254821 h 1323113"/>
              <a:gd name="connsiteX202" fmla="*/ 1567359 w 2691946"/>
              <a:gd name="connsiteY202" fmla="*/ 1241426 h 1323113"/>
              <a:gd name="connsiteX203" fmla="*/ 1495674 w 2691946"/>
              <a:gd name="connsiteY203" fmla="*/ 1224506 h 1323113"/>
              <a:gd name="connsiteX204" fmla="*/ 1502260 w 2691946"/>
              <a:gd name="connsiteY204" fmla="*/ 1220153 h 1323113"/>
              <a:gd name="connsiteX205" fmla="*/ 1468183 w 2691946"/>
              <a:gd name="connsiteY205" fmla="*/ 1208634 h 1323113"/>
              <a:gd name="connsiteX206" fmla="*/ 1555283 w 2691946"/>
              <a:gd name="connsiteY206" fmla="*/ 1205910 h 1323113"/>
              <a:gd name="connsiteX207" fmla="*/ 1508510 w 2691946"/>
              <a:gd name="connsiteY207" fmla="*/ 1195217 h 1323113"/>
              <a:gd name="connsiteX208" fmla="*/ 1533901 w 2691946"/>
              <a:gd name="connsiteY208" fmla="*/ 1193566 h 1323113"/>
              <a:gd name="connsiteX209" fmla="*/ 1513808 w 2691946"/>
              <a:gd name="connsiteY209" fmla="*/ 1186043 h 1323113"/>
              <a:gd name="connsiteX210" fmla="*/ 1465748 w 2691946"/>
              <a:gd name="connsiteY210" fmla="*/ 1170528 h 1323113"/>
              <a:gd name="connsiteX211" fmla="*/ 1494192 w 2691946"/>
              <a:gd name="connsiteY211" fmla="*/ 1170640 h 1323113"/>
              <a:gd name="connsiteX212" fmla="*/ 1480685 w 2691946"/>
              <a:gd name="connsiteY212" fmla="*/ 1158764 h 1323113"/>
              <a:gd name="connsiteX213" fmla="*/ 1367049 w 2691946"/>
              <a:gd name="connsiteY213" fmla="*/ 1129856 h 1323113"/>
              <a:gd name="connsiteX214" fmla="*/ 1554277 w 2691946"/>
              <a:gd name="connsiteY214" fmla="*/ 1144165 h 1323113"/>
              <a:gd name="connsiteX215" fmla="*/ 1566972 w 2691946"/>
              <a:gd name="connsiteY215" fmla="*/ 1143339 h 1323113"/>
              <a:gd name="connsiteX216" fmla="*/ 1577901 w 2691946"/>
              <a:gd name="connsiteY216" fmla="*/ 1145571 h 1323113"/>
              <a:gd name="connsiteX217" fmla="*/ 1577901 w 2691946"/>
              <a:gd name="connsiteY217" fmla="*/ 1145571 h 1323113"/>
              <a:gd name="connsiteX218" fmla="*/ 1566972 w 2691946"/>
              <a:gd name="connsiteY218" fmla="*/ 1143339 h 1323113"/>
              <a:gd name="connsiteX219" fmla="*/ 1554277 w 2691946"/>
              <a:gd name="connsiteY219" fmla="*/ 1144165 h 1323113"/>
              <a:gd name="connsiteX220" fmla="*/ 1412674 w 2691946"/>
              <a:gd name="connsiteY220" fmla="*/ 1107264 h 1323113"/>
              <a:gd name="connsiteX221" fmla="*/ 1392104 w 2691946"/>
              <a:gd name="connsiteY221" fmla="*/ 1107621 h 1323113"/>
              <a:gd name="connsiteX222" fmla="*/ 1373776 w 2691946"/>
              <a:gd name="connsiteY222" fmla="*/ 1097040 h 1323113"/>
              <a:gd name="connsiteX223" fmla="*/ 1494475 w 2691946"/>
              <a:gd name="connsiteY223" fmla="*/ 1113716 h 1323113"/>
              <a:gd name="connsiteX224" fmla="*/ 1494475 w 2691946"/>
              <a:gd name="connsiteY224" fmla="*/ 1113716 h 1323113"/>
              <a:gd name="connsiteX225" fmla="*/ 1383894 w 2691946"/>
              <a:gd name="connsiteY225" fmla="*/ 1086571 h 1323113"/>
              <a:gd name="connsiteX226" fmla="*/ 1459110 w 2691946"/>
              <a:gd name="connsiteY226" fmla="*/ 1097375 h 1323113"/>
              <a:gd name="connsiteX227" fmla="*/ 1404464 w 2691946"/>
              <a:gd name="connsiteY227" fmla="*/ 1086214 h 1323113"/>
              <a:gd name="connsiteX228" fmla="*/ 1418924 w 2691946"/>
              <a:gd name="connsiteY228" fmla="*/ 1082330 h 1323113"/>
              <a:gd name="connsiteX229" fmla="*/ 1416347 w 2691946"/>
              <a:gd name="connsiteY229" fmla="*/ 1072686 h 1323113"/>
              <a:gd name="connsiteX230" fmla="*/ 1302234 w 2691946"/>
              <a:gd name="connsiteY230" fmla="*/ 1051658 h 1323113"/>
              <a:gd name="connsiteX231" fmla="*/ 1357357 w 2691946"/>
              <a:gd name="connsiteY231" fmla="*/ 1054939 h 1323113"/>
              <a:gd name="connsiteX232" fmla="*/ 1416824 w 2691946"/>
              <a:gd name="connsiteY232" fmla="*/ 1064806 h 1323113"/>
              <a:gd name="connsiteX233" fmla="*/ 1358311 w 2691946"/>
              <a:gd name="connsiteY233" fmla="*/ 1039179 h 1323113"/>
              <a:gd name="connsiteX234" fmla="*/ 1416489 w 2691946"/>
              <a:gd name="connsiteY234" fmla="*/ 1044224 h 1323113"/>
              <a:gd name="connsiteX235" fmla="*/ 1416489 w 2691946"/>
              <a:gd name="connsiteY235" fmla="*/ 1044224 h 1323113"/>
              <a:gd name="connsiteX236" fmla="*/ 1299320 w 2691946"/>
              <a:gd name="connsiteY236" fmla="*/ 1021432 h 1323113"/>
              <a:gd name="connsiteX237" fmla="*/ 1262190 w 2691946"/>
              <a:gd name="connsiteY237" fmla="*/ 1008150 h 1323113"/>
              <a:gd name="connsiteX238" fmla="*/ 1350101 w 2691946"/>
              <a:gd name="connsiteY238" fmla="*/ 1018128 h 1323113"/>
              <a:gd name="connsiteX239" fmla="*/ 1368905 w 2691946"/>
              <a:gd name="connsiteY239" fmla="*/ 1020829 h 1323113"/>
              <a:gd name="connsiteX240" fmla="*/ 1350578 w 2691946"/>
              <a:gd name="connsiteY240" fmla="*/ 1010248 h 1323113"/>
              <a:gd name="connsiteX241" fmla="*/ 1361507 w 2691946"/>
              <a:gd name="connsiteY241" fmla="*/ 1012480 h 1323113"/>
              <a:gd name="connsiteX242" fmla="*/ 1366804 w 2691946"/>
              <a:gd name="connsiteY242" fmla="*/ 1003305 h 1323113"/>
              <a:gd name="connsiteX243" fmla="*/ 1210739 w 2691946"/>
              <a:gd name="connsiteY243" fmla="*/ 970289 h 1323113"/>
              <a:gd name="connsiteX244" fmla="*/ 1248824 w 2691946"/>
              <a:gd name="connsiteY244" fmla="*/ 967811 h 1323113"/>
              <a:gd name="connsiteX245" fmla="*/ 1255410 w 2691946"/>
              <a:gd name="connsiteY245" fmla="*/ 963458 h 1323113"/>
              <a:gd name="connsiteX246" fmla="*/ 1282089 w 2691946"/>
              <a:gd name="connsiteY246" fmla="*/ 966628 h 1323113"/>
              <a:gd name="connsiteX247" fmla="*/ 1240614 w 2691946"/>
              <a:gd name="connsiteY247" fmla="*/ 946761 h 1323113"/>
              <a:gd name="connsiteX248" fmla="*/ 1271637 w 2691946"/>
              <a:gd name="connsiteY248" fmla="*/ 956516 h 1323113"/>
              <a:gd name="connsiteX249" fmla="*/ 1259418 w 2691946"/>
              <a:gd name="connsiteY249" fmla="*/ 949462 h 1323113"/>
              <a:gd name="connsiteX250" fmla="*/ 1261661 w 2691946"/>
              <a:gd name="connsiteY250" fmla="*/ 938523 h 1323113"/>
              <a:gd name="connsiteX251" fmla="*/ 1283520 w 2691946"/>
              <a:gd name="connsiteY251" fmla="*/ 942988 h 1323113"/>
              <a:gd name="connsiteX252" fmla="*/ 1273067 w 2691946"/>
              <a:gd name="connsiteY252" fmla="*/ 932876 h 1323113"/>
              <a:gd name="connsiteX253" fmla="*/ 1285285 w 2691946"/>
              <a:gd name="connsiteY253" fmla="*/ 939930 h 1323113"/>
              <a:gd name="connsiteX254" fmla="*/ 1275310 w 2691946"/>
              <a:gd name="connsiteY254" fmla="*/ 921938 h 1323113"/>
              <a:gd name="connsiteX255" fmla="*/ 1203625 w 2691946"/>
              <a:gd name="connsiteY255" fmla="*/ 905016 h 1323113"/>
              <a:gd name="connsiteX256" fmla="*/ 992914 w 2691946"/>
              <a:gd name="connsiteY256" fmla="*/ 860839 h 1323113"/>
              <a:gd name="connsiteX257" fmla="*/ 1039686 w 2691946"/>
              <a:gd name="connsiteY257" fmla="*/ 871532 h 1323113"/>
              <a:gd name="connsiteX258" fmla="*/ 1002555 w 2691946"/>
              <a:gd name="connsiteY258" fmla="*/ 858249 h 1323113"/>
              <a:gd name="connsiteX259" fmla="*/ 962369 w 2691946"/>
              <a:gd name="connsiteY259" fmla="*/ 843203 h 1323113"/>
              <a:gd name="connsiteX260" fmla="*/ 998211 w 2691946"/>
              <a:gd name="connsiteY260" fmla="*/ 851664 h 1323113"/>
              <a:gd name="connsiteX261" fmla="*/ 1006563 w 2691946"/>
              <a:gd name="connsiteY261" fmla="*/ 844253 h 1323113"/>
              <a:gd name="connsiteX262" fmla="*/ 1015726 w 2691946"/>
              <a:gd name="connsiteY262" fmla="*/ 849543 h 1323113"/>
              <a:gd name="connsiteX263" fmla="*/ 1014438 w 2691946"/>
              <a:gd name="connsiteY263" fmla="*/ 844722 h 1323113"/>
              <a:gd name="connsiteX264" fmla="*/ 1056866 w 2691946"/>
              <a:gd name="connsiteY264" fmla="*/ 848829 h 1323113"/>
              <a:gd name="connsiteX265" fmla="*/ 1061686 w 2691946"/>
              <a:gd name="connsiteY265" fmla="*/ 847534 h 1323113"/>
              <a:gd name="connsiteX266" fmla="*/ 1080490 w 2691946"/>
              <a:gd name="connsiteY266" fmla="*/ 850236 h 1323113"/>
              <a:gd name="connsiteX267" fmla="*/ 1082256 w 2691946"/>
              <a:gd name="connsiteY267" fmla="*/ 847177 h 1323113"/>
              <a:gd name="connsiteX268" fmla="*/ 1094951 w 2691946"/>
              <a:gd name="connsiteY268" fmla="*/ 846351 h 1323113"/>
              <a:gd name="connsiteX269" fmla="*/ 1092373 w 2691946"/>
              <a:gd name="connsiteY269" fmla="*/ 836707 h 1323113"/>
              <a:gd name="connsiteX270" fmla="*/ 1081444 w 2691946"/>
              <a:gd name="connsiteY270" fmla="*/ 834475 h 1323113"/>
              <a:gd name="connsiteX271" fmla="*/ 950769 w 2691946"/>
              <a:gd name="connsiteY271" fmla="*/ 799807 h 1323113"/>
              <a:gd name="connsiteX272" fmla="*/ 957832 w 2691946"/>
              <a:gd name="connsiteY272" fmla="*/ 787574 h 1323113"/>
              <a:gd name="connsiteX273" fmla="*/ 939505 w 2691946"/>
              <a:gd name="connsiteY273" fmla="*/ 776993 h 1323113"/>
              <a:gd name="connsiteX274" fmla="*/ 847728 w 2691946"/>
              <a:gd name="connsiteY274" fmla="*/ 752549 h 1323113"/>
              <a:gd name="connsiteX275" fmla="*/ 879227 w 2691946"/>
              <a:gd name="connsiteY275" fmla="*/ 754424 h 1323113"/>
              <a:gd name="connsiteX276" fmla="*/ 901085 w 2691946"/>
              <a:gd name="connsiteY276" fmla="*/ 758889 h 1323113"/>
              <a:gd name="connsiteX277" fmla="*/ 902851 w 2691946"/>
              <a:gd name="connsiteY277" fmla="*/ 755830 h 1323113"/>
              <a:gd name="connsiteX278" fmla="*/ 904616 w 2691946"/>
              <a:gd name="connsiteY278" fmla="*/ 752772 h 1323113"/>
              <a:gd name="connsiteX279" fmla="*/ 880180 w 2691946"/>
              <a:gd name="connsiteY279" fmla="*/ 738664 h 1323113"/>
              <a:gd name="connsiteX280" fmla="*/ 599022 w 2691946"/>
              <a:gd name="connsiteY280" fmla="*/ 604881 h 1323113"/>
              <a:gd name="connsiteX281" fmla="*/ 532634 w 2691946"/>
              <a:gd name="connsiteY281" fmla="*/ 578785 h 1323113"/>
              <a:gd name="connsiteX282" fmla="*/ 325597 w 2691946"/>
              <a:gd name="connsiteY282" fmla="*/ 500029 h 1323113"/>
              <a:gd name="connsiteX283" fmla="*/ 371080 w 2691946"/>
              <a:gd name="connsiteY283" fmla="*/ 505900 h 1323113"/>
              <a:gd name="connsiteX284" fmla="*/ 366736 w 2691946"/>
              <a:gd name="connsiteY284" fmla="*/ 499315 h 1323113"/>
              <a:gd name="connsiteX285" fmla="*/ 383774 w 2691946"/>
              <a:gd name="connsiteY285" fmla="*/ 505074 h 1323113"/>
              <a:gd name="connsiteX286" fmla="*/ 351941 w 2691946"/>
              <a:gd name="connsiteY286" fmla="*/ 482617 h 1323113"/>
              <a:gd name="connsiteX287" fmla="*/ 264648 w 2691946"/>
              <a:gd name="connsiteY287" fmla="*/ 436296 h 1323113"/>
              <a:gd name="connsiteX288" fmla="*/ 199549 w 2691946"/>
              <a:gd name="connsiteY288" fmla="*/ 415023 h 1323113"/>
              <a:gd name="connsiteX289" fmla="*/ 155020 w 2691946"/>
              <a:gd name="connsiteY289" fmla="*/ 393391 h 1323113"/>
              <a:gd name="connsiteX290" fmla="*/ 150677 w 2691946"/>
              <a:gd name="connsiteY290" fmla="*/ 386805 h 1323113"/>
              <a:gd name="connsiteX291" fmla="*/ 87087 w 2691946"/>
              <a:gd name="connsiteY291" fmla="*/ 369971 h 1323113"/>
              <a:gd name="connsiteX292" fmla="*/ 55595 w 2691946"/>
              <a:gd name="connsiteY292" fmla="*/ 360296 h 1323113"/>
              <a:gd name="connsiteX293" fmla="*/ 51794 w 2691946"/>
              <a:gd name="connsiteY293" fmla="*/ 355711 h 1323113"/>
              <a:gd name="connsiteX294" fmla="*/ 35417 w 2691946"/>
              <a:gd name="connsiteY294" fmla="*/ 332494 h 1323113"/>
              <a:gd name="connsiteX295" fmla="*/ 14035 w 2691946"/>
              <a:gd name="connsiteY295" fmla="*/ 320149 h 1323113"/>
              <a:gd name="connsiteX296" fmla="*/ 29785 w 2691946"/>
              <a:gd name="connsiteY296" fmla="*/ 321086 h 1323113"/>
              <a:gd name="connsiteX297" fmla="*/ 25441 w 2691946"/>
              <a:gd name="connsiteY297" fmla="*/ 314501 h 1323113"/>
              <a:gd name="connsiteX298" fmla="*/ 19332 w 2691946"/>
              <a:gd name="connsiteY298" fmla="*/ 310974 h 1323113"/>
              <a:gd name="connsiteX299" fmla="*/ 20286 w 2691946"/>
              <a:gd name="connsiteY299" fmla="*/ 295214 h 1323113"/>
              <a:gd name="connsiteX300" fmla="*/ 13365 w 2691946"/>
              <a:gd name="connsiteY300" fmla="*/ 278985 h 1323113"/>
              <a:gd name="connsiteX301" fmla="*/ 32646 w 2691946"/>
              <a:gd name="connsiteY301" fmla="*/ 273806 h 1323113"/>
              <a:gd name="connsiteX302" fmla="*/ 16084 w 2691946"/>
              <a:gd name="connsiteY302" fmla="*/ 260166 h 1323113"/>
              <a:gd name="connsiteX303" fmla="*/ 0 w 2691946"/>
              <a:gd name="connsiteY303" fmla="*/ 238647 h 1323113"/>
              <a:gd name="connsiteX304" fmla="*/ 33123 w 2691946"/>
              <a:gd name="connsiteY304" fmla="*/ 265926 h 1323113"/>
              <a:gd name="connsiteX305" fmla="*/ 5297 w 2691946"/>
              <a:gd name="connsiteY305" fmla="*/ 229472 h 1323113"/>
              <a:gd name="connsiteX306" fmla="*/ 21523 w 2691946"/>
              <a:gd name="connsiteY306" fmla="*/ 222529 h 1323113"/>
              <a:gd name="connsiteX307" fmla="*/ 20711 w 2691946"/>
              <a:gd name="connsiteY307" fmla="*/ 209828 h 1323113"/>
              <a:gd name="connsiteX308" fmla="*/ 34978 w 2691946"/>
              <a:gd name="connsiteY308" fmla="*/ 156899 h 1323113"/>
              <a:gd name="connsiteX309" fmla="*/ 54259 w 2691946"/>
              <a:gd name="connsiteY309" fmla="*/ 151720 h 1323113"/>
              <a:gd name="connsiteX310" fmla="*/ 63899 w 2691946"/>
              <a:gd name="connsiteY310" fmla="*/ 149131 h 1323113"/>
              <a:gd name="connsiteX311" fmla="*/ 70963 w 2691946"/>
              <a:gd name="connsiteY311" fmla="*/ 136898 h 1323113"/>
              <a:gd name="connsiteX312" fmla="*/ 79314 w 2691946"/>
              <a:gd name="connsiteY312" fmla="*/ 129487 h 1323113"/>
              <a:gd name="connsiteX313" fmla="*/ 74971 w 2691946"/>
              <a:gd name="connsiteY313" fmla="*/ 122901 h 1323113"/>
              <a:gd name="connsiteX314" fmla="*/ 96353 w 2691946"/>
              <a:gd name="connsiteY314" fmla="*/ 135246 h 1323113"/>
              <a:gd name="connsiteX315" fmla="*/ 114680 w 2691946"/>
              <a:gd name="connsiteY315" fmla="*/ 145827 h 1323113"/>
              <a:gd name="connsiteX316" fmla="*/ 123031 w 2691946"/>
              <a:gd name="connsiteY316" fmla="*/ 138416 h 1323113"/>
              <a:gd name="connsiteX317" fmla="*/ 144890 w 2691946"/>
              <a:gd name="connsiteY317" fmla="*/ 142881 h 1323113"/>
              <a:gd name="connsiteX318" fmla="*/ 159350 w 2691946"/>
              <a:gd name="connsiteY318" fmla="*/ 138996 h 1323113"/>
              <a:gd name="connsiteX319" fmla="*/ 166748 w 2691946"/>
              <a:gd name="connsiteY319" fmla="*/ 147345 h 1323113"/>
              <a:gd name="connsiteX320" fmla="*/ 169467 w 2691946"/>
              <a:gd name="connsiteY320" fmla="*/ 128527 h 1323113"/>
              <a:gd name="connsiteX321" fmla="*/ 179108 w 2691946"/>
              <a:gd name="connsiteY321" fmla="*/ 125938 h 1323113"/>
              <a:gd name="connsiteX322" fmla="*/ 186171 w 2691946"/>
              <a:gd name="connsiteY322" fmla="*/ 113704 h 1323113"/>
              <a:gd name="connsiteX323" fmla="*/ 180874 w 2691946"/>
              <a:gd name="connsiteY323" fmla="*/ 122879 h 1323113"/>
              <a:gd name="connsiteX324" fmla="*/ 190991 w 2691946"/>
              <a:gd name="connsiteY324" fmla="*/ 112409 h 1323113"/>
              <a:gd name="connsiteX325" fmla="*/ 194522 w 2691946"/>
              <a:gd name="connsiteY325" fmla="*/ 106293 h 1323113"/>
              <a:gd name="connsiteX326" fmla="*/ 195477 w 2691946"/>
              <a:gd name="connsiteY326" fmla="*/ 90533 h 1323113"/>
              <a:gd name="connsiteX327" fmla="*/ 200296 w 2691946"/>
              <a:gd name="connsiteY327" fmla="*/ 89238 h 1323113"/>
              <a:gd name="connsiteX328" fmla="*/ 204305 w 2691946"/>
              <a:gd name="connsiteY328" fmla="*/ 75242 h 1323113"/>
              <a:gd name="connsiteX329" fmla="*/ 223109 w 2691946"/>
              <a:gd name="connsiteY329" fmla="*/ 77943 h 1323113"/>
              <a:gd name="connsiteX330" fmla="*/ 227929 w 2691946"/>
              <a:gd name="connsiteY330" fmla="*/ 76648 h 1323113"/>
              <a:gd name="connsiteX331" fmla="*/ 236280 w 2691946"/>
              <a:gd name="connsiteY331" fmla="*/ 69237 h 1323113"/>
              <a:gd name="connsiteX332" fmla="*/ 228883 w 2691946"/>
              <a:gd name="connsiteY332" fmla="*/ 60888 h 1323113"/>
              <a:gd name="connsiteX333" fmla="*/ 242531 w 2691946"/>
              <a:gd name="connsiteY333" fmla="*/ 44302 h 1323113"/>
              <a:gd name="connsiteX334" fmla="*/ 235134 w 2691946"/>
              <a:gd name="connsiteY334" fmla="*/ 35952 h 1323113"/>
              <a:gd name="connsiteX335" fmla="*/ 299562 w 2691946"/>
              <a:gd name="connsiteY335" fmla="*/ 16063 h 1323113"/>
              <a:gd name="connsiteX336" fmla="*/ 312734 w 2691946"/>
              <a:gd name="connsiteY336" fmla="*/ 7357 h 132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2691946" h="1323113">
                <a:moveTo>
                  <a:pt x="1563157" y="1206379"/>
                </a:moveTo>
                <a:cubicBezTo>
                  <a:pt x="1573610" y="1216492"/>
                  <a:pt x="1564923" y="1203321"/>
                  <a:pt x="1563157" y="1206379"/>
                </a:cubicBezTo>
                <a:close/>
                <a:moveTo>
                  <a:pt x="1466661" y="1098294"/>
                </a:moveTo>
                <a:cubicBezTo>
                  <a:pt x="1465398" y="1097947"/>
                  <a:pt x="1463811" y="1098051"/>
                  <a:pt x="1462164" y="1099139"/>
                </a:cubicBezTo>
                <a:cubicBezTo>
                  <a:pt x="1471329" y="1104430"/>
                  <a:pt x="1470452" y="1099335"/>
                  <a:pt x="1466661" y="1098294"/>
                </a:cubicBezTo>
                <a:close/>
                <a:moveTo>
                  <a:pt x="1975402" y="828084"/>
                </a:moveTo>
                <a:cubicBezTo>
                  <a:pt x="1972818" y="827930"/>
                  <a:pt x="1974509" y="834258"/>
                  <a:pt x="1979449" y="830994"/>
                </a:cubicBezTo>
                <a:cubicBezTo>
                  <a:pt x="1985558" y="834521"/>
                  <a:pt x="1996487" y="836753"/>
                  <a:pt x="2003073" y="832400"/>
                </a:cubicBezTo>
                <a:cubicBezTo>
                  <a:pt x="1996964" y="828873"/>
                  <a:pt x="1984269" y="829699"/>
                  <a:pt x="1979449" y="830994"/>
                </a:cubicBezTo>
                <a:cubicBezTo>
                  <a:pt x="1977599" y="828907"/>
                  <a:pt x="1976263" y="828135"/>
                  <a:pt x="1975402" y="828084"/>
                </a:cubicBezTo>
                <a:close/>
                <a:moveTo>
                  <a:pt x="1721241" y="573031"/>
                </a:moveTo>
                <a:cubicBezTo>
                  <a:pt x="1718174" y="571069"/>
                  <a:pt x="1720107" y="578301"/>
                  <a:pt x="1726013" y="578653"/>
                </a:cubicBezTo>
                <a:cubicBezTo>
                  <a:pt x="1726013" y="578653"/>
                  <a:pt x="1729068" y="580416"/>
                  <a:pt x="1732598" y="574300"/>
                </a:cubicBezTo>
                <a:cubicBezTo>
                  <a:pt x="1729544" y="572536"/>
                  <a:pt x="1729544" y="572536"/>
                  <a:pt x="1726013" y="578653"/>
                </a:cubicBezTo>
                <a:cubicBezTo>
                  <a:pt x="1723841" y="575360"/>
                  <a:pt x="1722263" y="573685"/>
                  <a:pt x="1721241" y="573031"/>
                </a:cubicBezTo>
                <a:close/>
                <a:moveTo>
                  <a:pt x="1055623" y="422885"/>
                </a:moveTo>
                <a:cubicBezTo>
                  <a:pt x="1053739" y="422180"/>
                  <a:pt x="1058957" y="429014"/>
                  <a:pt x="1060281" y="426721"/>
                </a:cubicBezTo>
                <a:cubicBezTo>
                  <a:pt x="1057668" y="424193"/>
                  <a:pt x="1056251" y="423120"/>
                  <a:pt x="1055623" y="422885"/>
                </a:cubicBezTo>
                <a:close/>
                <a:moveTo>
                  <a:pt x="54427" y="359938"/>
                </a:moveTo>
                <a:lnTo>
                  <a:pt x="55595" y="360296"/>
                </a:lnTo>
                <a:lnTo>
                  <a:pt x="55844" y="360598"/>
                </a:lnTo>
                <a:close/>
                <a:moveTo>
                  <a:pt x="8261" y="337204"/>
                </a:moveTo>
                <a:cubicBezTo>
                  <a:pt x="17425" y="342495"/>
                  <a:pt x="39609" y="353008"/>
                  <a:pt x="50128" y="357934"/>
                </a:cubicBezTo>
                <a:lnTo>
                  <a:pt x="54427" y="359938"/>
                </a:lnTo>
                <a:lnTo>
                  <a:pt x="24822" y="350843"/>
                </a:lnTo>
                <a:cubicBezTo>
                  <a:pt x="18713" y="347316"/>
                  <a:pt x="-7489" y="336266"/>
                  <a:pt x="8261" y="337204"/>
                </a:cubicBezTo>
                <a:close/>
                <a:moveTo>
                  <a:pt x="312614" y="0"/>
                </a:moveTo>
                <a:lnTo>
                  <a:pt x="1345406" y="0"/>
                </a:lnTo>
                <a:lnTo>
                  <a:pt x="1429534" y="13219"/>
                </a:lnTo>
                <a:cubicBezTo>
                  <a:pt x="1469239" y="19066"/>
                  <a:pt x="1509418" y="24424"/>
                  <a:pt x="1550641" y="28855"/>
                </a:cubicBezTo>
                <a:cubicBezTo>
                  <a:pt x="1553696" y="30619"/>
                  <a:pt x="1594359" y="37785"/>
                  <a:pt x="1594359" y="37785"/>
                </a:cubicBezTo>
                <a:cubicBezTo>
                  <a:pt x="1599656" y="28610"/>
                  <a:pt x="1552407" y="25797"/>
                  <a:pt x="1552407" y="25797"/>
                </a:cubicBezTo>
                <a:cubicBezTo>
                  <a:pt x="1495995" y="17694"/>
                  <a:pt x="1464973" y="7938"/>
                  <a:pt x="1411615" y="1599"/>
                </a:cubicBezTo>
                <a:lnTo>
                  <a:pt x="1397346" y="0"/>
                </a:lnTo>
                <a:lnTo>
                  <a:pt x="2691946" y="0"/>
                </a:lnTo>
                <a:lnTo>
                  <a:pt x="2691616" y="6623"/>
                </a:lnTo>
                <a:cubicBezTo>
                  <a:pt x="2689851" y="9681"/>
                  <a:pt x="2662218" y="22271"/>
                  <a:pt x="2658687" y="28388"/>
                </a:cubicBezTo>
                <a:cubicBezTo>
                  <a:pt x="2655156" y="34505"/>
                  <a:pt x="2659499" y="41089"/>
                  <a:pt x="2660787" y="45911"/>
                </a:cubicBezTo>
                <a:cubicBezTo>
                  <a:pt x="2659022" y="48970"/>
                  <a:pt x="2648092" y="46738"/>
                  <a:pt x="2648092" y="46738"/>
                </a:cubicBezTo>
                <a:cubicBezTo>
                  <a:pt x="2648904" y="59439"/>
                  <a:pt x="2651959" y="61203"/>
                  <a:pt x="2648427" y="67319"/>
                </a:cubicBezTo>
                <a:cubicBezTo>
                  <a:pt x="2646662" y="70378"/>
                  <a:pt x="2635733" y="68145"/>
                  <a:pt x="2625615" y="78615"/>
                </a:cubicBezTo>
                <a:cubicBezTo>
                  <a:pt x="2620795" y="79909"/>
                  <a:pt x="2612443" y="87321"/>
                  <a:pt x="2610678" y="90379"/>
                </a:cubicBezTo>
                <a:cubicBezTo>
                  <a:pt x="2611967" y="95201"/>
                  <a:pt x="2626763" y="111898"/>
                  <a:pt x="2616310" y="101786"/>
                </a:cubicBezTo>
                <a:cubicBezTo>
                  <a:pt x="2609866" y="77677"/>
                  <a:pt x="2588342" y="93795"/>
                  <a:pt x="2616310" y="101786"/>
                </a:cubicBezTo>
                <a:cubicBezTo>
                  <a:pt x="2606670" y="104376"/>
                  <a:pt x="2618888" y="111430"/>
                  <a:pt x="2615357" y="117546"/>
                </a:cubicBezTo>
                <a:cubicBezTo>
                  <a:pt x="2615357" y="117546"/>
                  <a:pt x="2602662" y="118372"/>
                  <a:pt x="2600896" y="121431"/>
                </a:cubicBezTo>
                <a:cubicBezTo>
                  <a:pt x="2590779" y="131900"/>
                  <a:pt x="2585005" y="148955"/>
                  <a:pt x="2583239" y="152013"/>
                </a:cubicBezTo>
                <a:cubicBezTo>
                  <a:pt x="2576653" y="156366"/>
                  <a:pt x="2557849" y="153665"/>
                  <a:pt x="2563481" y="165072"/>
                </a:cubicBezTo>
                <a:cubicBezTo>
                  <a:pt x="2561715" y="168131"/>
                  <a:pt x="2555129" y="172484"/>
                  <a:pt x="2553364" y="175542"/>
                </a:cubicBezTo>
                <a:cubicBezTo>
                  <a:pt x="2548067" y="184716"/>
                  <a:pt x="2556419" y="177306"/>
                  <a:pt x="2554176" y="188243"/>
                </a:cubicBezTo>
                <a:cubicBezTo>
                  <a:pt x="2552410" y="191302"/>
                  <a:pt x="2531699" y="220121"/>
                  <a:pt x="2529933" y="223180"/>
                </a:cubicBezTo>
                <a:cubicBezTo>
                  <a:pt x="2525112" y="224474"/>
                  <a:pt x="2528167" y="226237"/>
                  <a:pt x="2528167" y="226237"/>
                </a:cubicBezTo>
                <a:cubicBezTo>
                  <a:pt x="2524636" y="232354"/>
                  <a:pt x="2515472" y="227063"/>
                  <a:pt x="2513706" y="230122"/>
                </a:cubicBezTo>
                <a:cubicBezTo>
                  <a:pt x="2508410" y="239297"/>
                  <a:pt x="2519339" y="241529"/>
                  <a:pt x="2519339" y="241529"/>
                </a:cubicBezTo>
                <a:cubicBezTo>
                  <a:pt x="2519339" y="241529"/>
                  <a:pt x="2514519" y="242824"/>
                  <a:pt x="2512753" y="245882"/>
                </a:cubicBezTo>
                <a:cubicBezTo>
                  <a:pt x="2509221" y="251999"/>
                  <a:pt x="2512276" y="253762"/>
                  <a:pt x="2512276" y="253762"/>
                </a:cubicBezTo>
                <a:cubicBezTo>
                  <a:pt x="2506979" y="262937"/>
                  <a:pt x="2502159" y="264232"/>
                  <a:pt x="2494284" y="263763"/>
                </a:cubicBezTo>
                <a:cubicBezTo>
                  <a:pt x="2492519" y="266821"/>
                  <a:pt x="2495096" y="276465"/>
                  <a:pt x="2496385" y="281286"/>
                </a:cubicBezTo>
                <a:cubicBezTo>
                  <a:pt x="2492853" y="287403"/>
                  <a:pt x="2463455" y="303051"/>
                  <a:pt x="2457682" y="320107"/>
                </a:cubicBezTo>
                <a:cubicBezTo>
                  <a:pt x="2455915" y="323165"/>
                  <a:pt x="2458970" y="324928"/>
                  <a:pt x="2458970" y="324928"/>
                </a:cubicBezTo>
                <a:cubicBezTo>
                  <a:pt x="2453673" y="334103"/>
                  <a:pt x="2445798" y="333634"/>
                  <a:pt x="2442267" y="339751"/>
                </a:cubicBezTo>
                <a:cubicBezTo>
                  <a:pt x="2438735" y="345868"/>
                  <a:pt x="2444844" y="349394"/>
                  <a:pt x="2444844" y="349394"/>
                </a:cubicBezTo>
                <a:cubicBezTo>
                  <a:pt x="2444844" y="349394"/>
                  <a:pt x="2433438" y="355042"/>
                  <a:pt x="2431673" y="358100"/>
                </a:cubicBezTo>
                <a:cubicBezTo>
                  <a:pt x="2431673" y="358100"/>
                  <a:pt x="2431673" y="358100"/>
                  <a:pt x="2432962" y="362922"/>
                </a:cubicBezTo>
                <a:cubicBezTo>
                  <a:pt x="2429430" y="369039"/>
                  <a:pt x="2426853" y="359395"/>
                  <a:pt x="2423321" y="365512"/>
                </a:cubicBezTo>
                <a:cubicBezTo>
                  <a:pt x="2418500" y="366807"/>
                  <a:pt x="2416258" y="377745"/>
                  <a:pt x="2407907" y="385156"/>
                </a:cubicBezTo>
                <a:cubicBezTo>
                  <a:pt x="2406141" y="388214"/>
                  <a:pt x="2400032" y="384688"/>
                  <a:pt x="2395212" y="385982"/>
                </a:cubicBezTo>
                <a:cubicBezTo>
                  <a:pt x="2393446" y="389040"/>
                  <a:pt x="2388149" y="398215"/>
                  <a:pt x="2386383" y="401274"/>
                </a:cubicBezTo>
                <a:cubicBezTo>
                  <a:pt x="2374977" y="406921"/>
                  <a:pt x="2361805" y="415627"/>
                  <a:pt x="2357797" y="429624"/>
                </a:cubicBezTo>
                <a:cubicBezTo>
                  <a:pt x="2356031" y="432682"/>
                  <a:pt x="2362141" y="436209"/>
                  <a:pt x="2360375" y="439267"/>
                </a:cubicBezTo>
                <a:cubicBezTo>
                  <a:pt x="2356844" y="445384"/>
                  <a:pt x="2344148" y="446210"/>
                  <a:pt x="2340617" y="452326"/>
                </a:cubicBezTo>
                <a:cubicBezTo>
                  <a:pt x="2337085" y="458443"/>
                  <a:pt x="2337898" y="471145"/>
                  <a:pt x="2334844" y="469381"/>
                </a:cubicBezTo>
                <a:cubicBezTo>
                  <a:pt x="2334844" y="469381"/>
                  <a:pt x="2334844" y="469381"/>
                  <a:pt x="2342718" y="469850"/>
                </a:cubicBezTo>
                <a:cubicBezTo>
                  <a:pt x="2339187" y="475966"/>
                  <a:pt x="2324725" y="479851"/>
                  <a:pt x="2305445" y="485030"/>
                </a:cubicBezTo>
                <a:cubicBezTo>
                  <a:pt x="2268648" y="492329"/>
                  <a:pt x="2238439" y="495276"/>
                  <a:pt x="2197299" y="495990"/>
                </a:cubicBezTo>
                <a:cubicBezTo>
                  <a:pt x="2132059" y="503178"/>
                  <a:pt x="2035796" y="500611"/>
                  <a:pt x="1983728" y="499093"/>
                </a:cubicBezTo>
                <a:cubicBezTo>
                  <a:pt x="1983728" y="499093"/>
                  <a:pt x="1978907" y="500388"/>
                  <a:pt x="1980673" y="497329"/>
                </a:cubicBezTo>
                <a:cubicBezTo>
                  <a:pt x="1978907" y="500388"/>
                  <a:pt x="1972799" y="496861"/>
                  <a:pt x="1969744" y="495097"/>
                </a:cubicBezTo>
                <a:cubicBezTo>
                  <a:pt x="1967978" y="498155"/>
                  <a:pt x="1967978" y="498155"/>
                  <a:pt x="1964923" y="496392"/>
                </a:cubicBezTo>
                <a:cubicBezTo>
                  <a:pt x="1966689" y="493334"/>
                  <a:pt x="1963635" y="491570"/>
                  <a:pt x="1961868" y="494629"/>
                </a:cubicBezTo>
                <a:cubicBezTo>
                  <a:pt x="1958814" y="492865"/>
                  <a:pt x="1958814" y="492865"/>
                  <a:pt x="1958814" y="492865"/>
                </a:cubicBezTo>
                <a:cubicBezTo>
                  <a:pt x="1955760" y="491101"/>
                  <a:pt x="1955760" y="491101"/>
                  <a:pt x="1953994" y="494160"/>
                </a:cubicBezTo>
                <a:cubicBezTo>
                  <a:pt x="1922495" y="492285"/>
                  <a:pt x="1894528" y="484293"/>
                  <a:pt x="1867372" y="489003"/>
                </a:cubicBezTo>
                <a:cubicBezTo>
                  <a:pt x="1817069" y="484426"/>
                  <a:pt x="1766766" y="479850"/>
                  <a:pt x="1716463" y="475274"/>
                </a:cubicBezTo>
                <a:cubicBezTo>
                  <a:pt x="1711642" y="476569"/>
                  <a:pt x="1705534" y="473042"/>
                  <a:pt x="1703768" y="476100"/>
                </a:cubicBezTo>
                <a:cubicBezTo>
                  <a:pt x="1470245" y="443218"/>
                  <a:pt x="1225316" y="415983"/>
                  <a:pt x="995324" y="376984"/>
                </a:cubicBezTo>
                <a:cubicBezTo>
                  <a:pt x="959005" y="376404"/>
                  <a:pt x="924451" y="372765"/>
                  <a:pt x="889898" y="369127"/>
                </a:cubicBezTo>
                <a:cubicBezTo>
                  <a:pt x="888609" y="364305"/>
                  <a:pt x="880734" y="363836"/>
                  <a:pt x="874148" y="368189"/>
                </a:cubicBezTo>
                <a:cubicBezTo>
                  <a:pt x="868516" y="356781"/>
                  <a:pt x="870617" y="374306"/>
                  <a:pt x="874148" y="368189"/>
                </a:cubicBezTo>
                <a:cubicBezTo>
                  <a:pt x="883312" y="373480"/>
                  <a:pt x="889898" y="369127"/>
                  <a:pt x="889898" y="369127"/>
                </a:cubicBezTo>
                <a:cubicBezTo>
                  <a:pt x="902593" y="368300"/>
                  <a:pt x="914811" y="375355"/>
                  <a:pt x="927029" y="382409"/>
                </a:cubicBezTo>
                <a:cubicBezTo>
                  <a:pt x="936192" y="387700"/>
                  <a:pt x="953231" y="393459"/>
                  <a:pt x="973800" y="393102"/>
                </a:cubicBezTo>
                <a:cubicBezTo>
                  <a:pt x="981675" y="393571"/>
                  <a:pt x="1000480" y="396271"/>
                  <a:pt x="1014463" y="400268"/>
                </a:cubicBezTo>
                <a:cubicBezTo>
                  <a:pt x="1020572" y="403794"/>
                  <a:pt x="1018806" y="406853"/>
                  <a:pt x="1021861" y="408617"/>
                </a:cubicBezTo>
                <a:cubicBezTo>
                  <a:pt x="1041953" y="416139"/>
                  <a:pt x="1059469" y="414018"/>
                  <a:pt x="1085671" y="425069"/>
                </a:cubicBezTo>
                <a:cubicBezTo>
                  <a:pt x="1093546" y="425538"/>
                  <a:pt x="1145137" y="434936"/>
                  <a:pt x="1124568" y="435293"/>
                </a:cubicBezTo>
                <a:cubicBezTo>
                  <a:pt x="1103998" y="435650"/>
                  <a:pt x="1090491" y="423774"/>
                  <a:pt x="1068156" y="427189"/>
                </a:cubicBezTo>
                <a:cubicBezTo>
                  <a:pt x="1176972" y="457392"/>
                  <a:pt x="1275812" y="469604"/>
                  <a:pt x="1383339" y="494985"/>
                </a:cubicBezTo>
                <a:cubicBezTo>
                  <a:pt x="1370167" y="503691"/>
                  <a:pt x="1394268" y="497217"/>
                  <a:pt x="1383339" y="494985"/>
                </a:cubicBezTo>
                <a:cubicBezTo>
                  <a:pt x="1478648" y="513312"/>
                  <a:pt x="1574433" y="523760"/>
                  <a:pt x="1671032" y="546909"/>
                </a:cubicBezTo>
                <a:cubicBezTo>
                  <a:pt x="1666212" y="548204"/>
                  <a:pt x="1655282" y="545971"/>
                  <a:pt x="1644353" y="543739"/>
                </a:cubicBezTo>
                <a:cubicBezTo>
                  <a:pt x="1620728" y="542333"/>
                  <a:pt x="1592761" y="534341"/>
                  <a:pt x="1623783" y="544097"/>
                </a:cubicBezTo>
                <a:cubicBezTo>
                  <a:pt x="1717326" y="565482"/>
                  <a:pt x="1805237" y="575460"/>
                  <a:pt x="1899257" y="588966"/>
                </a:cubicBezTo>
                <a:cubicBezTo>
                  <a:pt x="1899257" y="588966"/>
                  <a:pt x="1935100" y="597426"/>
                  <a:pt x="1911476" y="596020"/>
                </a:cubicBezTo>
                <a:cubicBezTo>
                  <a:pt x="1841080" y="583921"/>
                  <a:pt x="1772449" y="568763"/>
                  <a:pt x="1707686" y="568071"/>
                </a:cubicBezTo>
                <a:cubicBezTo>
                  <a:pt x="1716849" y="573362"/>
                  <a:pt x="1759755" y="569589"/>
                  <a:pt x="1743529" y="576532"/>
                </a:cubicBezTo>
                <a:cubicBezTo>
                  <a:pt x="1740473" y="574769"/>
                  <a:pt x="1740473" y="574769"/>
                  <a:pt x="1740473" y="574769"/>
                </a:cubicBezTo>
                <a:cubicBezTo>
                  <a:pt x="1740473" y="574769"/>
                  <a:pt x="1741762" y="579590"/>
                  <a:pt x="1743529" y="576532"/>
                </a:cubicBezTo>
                <a:cubicBezTo>
                  <a:pt x="1756223" y="575706"/>
                  <a:pt x="1765387" y="580997"/>
                  <a:pt x="1782425" y="586756"/>
                </a:cubicBezTo>
                <a:cubicBezTo>
                  <a:pt x="1830962" y="594391"/>
                  <a:pt x="1895249" y="602963"/>
                  <a:pt x="1945076" y="615419"/>
                </a:cubicBezTo>
                <a:cubicBezTo>
                  <a:pt x="1997956" y="629639"/>
                  <a:pt x="1897827" y="612606"/>
                  <a:pt x="1938013" y="627652"/>
                </a:cubicBezTo>
                <a:cubicBezTo>
                  <a:pt x="1992659" y="638814"/>
                  <a:pt x="2035087" y="642921"/>
                  <a:pt x="2091499" y="651024"/>
                </a:cubicBezTo>
                <a:cubicBezTo>
                  <a:pt x="2105483" y="655020"/>
                  <a:pt x="2172825" y="665356"/>
                  <a:pt x="2142614" y="668303"/>
                </a:cubicBezTo>
                <a:cubicBezTo>
                  <a:pt x="2123810" y="665601"/>
                  <a:pt x="2097131" y="662432"/>
                  <a:pt x="2078328" y="659731"/>
                </a:cubicBezTo>
                <a:cubicBezTo>
                  <a:pt x="2056469" y="655266"/>
                  <a:pt x="2079616" y="664553"/>
                  <a:pt x="2082671" y="666316"/>
                </a:cubicBezTo>
                <a:cubicBezTo>
                  <a:pt x="2088780" y="669843"/>
                  <a:pt x="2083483" y="679018"/>
                  <a:pt x="2090069" y="674665"/>
                </a:cubicBezTo>
                <a:cubicBezTo>
                  <a:pt x="2099233" y="679956"/>
                  <a:pt x="2128966" y="684888"/>
                  <a:pt x="2146004" y="690648"/>
                </a:cubicBezTo>
                <a:cubicBezTo>
                  <a:pt x="2158222" y="697702"/>
                  <a:pt x="2169628" y="692055"/>
                  <a:pt x="2170440" y="704756"/>
                </a:cubicBezTo>
                <a:cubicBezTo>
                  <a:pt x="2170440" y="704756"/>
                  <a:pt x="2137652" y="698060"/>
                  <a:pt x="2135887" y="701118"/>
                </a:cubicBezTo>
                <a:cubicBezTo>
                  <a:pt x="2097802" y="703596"/>
                  <a:pt x="2145051" y="706409"/>
                  <a:pt x="2165143" y="713931"/>
                </a:cubicBezTo>
                <a:cubicBezTo>
                  <a:pt x="2176072" y="716164"/>
                  <a:pt x="2241648" y="729558"/>
                  <a:pt x="2202274" y="727214"/>
                </a:cubicBezTo>
                <a:cubicBezTo>
                  <a:pt x="2165956" y="726633"/>
                  <a:pt x="2122715" y="709824"/>
                  <a:pt x="2099091" y="708417"/>
                </a:cubicBezTo>
                <a:cubicBezTo>
                  <a:pt x="2086872" y="701363"/>
                  <a:pt x="2093793" y="717592"/>
                  <a:pt x="2099091" y="708417"/>
                </a:cubicBezTo>
                <a:cubicBezTo>
                  <a:pt x="2114363" y="717235"/>
                  <a:pt x="2124004" y="714645"/>
                  <a:pt x="2141042" y="720405"/>
                </a:cubicBezTo>
                <a:cubicBezTo>
                  <a:pt x="2123050" y="730406"/>
                  <a:pt x="2061483" y="703015"/>
                  <a:pt x="2048311" y="711721"/>
                </a:cubicBezTo>
                <a:cubicBezTo>
                  <a:pt x="2041724" y="716074"/>
                  <a:pt x="2064061" y="712659"/>
                  <a:pt x="2063584" y="720539"/>
                </a:cubicBezTo>
                <a:cubicBezTo>
                  <a:pt x="2063584" y="720539"/>
                  <a:pt x="2063584" y="720539"/>
                  <a:pt x="2058763" y="721834"/>
                </a:cubicBezTo>
                <a:cubicBezTo>
                  <a:pt x="2061817" y="723597"/>
                  <a:pt x="2064872" y="725360"/>
                  <a:pt x="2069692" y="724066"/>
                </a:cubicBezTo>
                <a:cubicBezTo>
                  <a:pt x="2072747" y="725829"/>
                  <a:pt x="2081910" y="731120"/>
                  <a:pt x="2085442" y="725004"/>
                </a:cubicBezTo>
                <a:cubicBezTo>
                  <a:pt x="2107300" y="729468"/>
                  <a:pt x="2121285" y="733464"/>
                  <a:pt x="2141378" y="740987"/>
                </a:cubicBezTo>
                <a:cubicBezTo>
                  <a:pt x="2154072" y="740161"/>
                  <a:pt x="2163712" y="737572"/>
                  <a:pt x="2165001" y="742394"/>
                </a:cubicBezTo>
                <a:cubicBezTo>
                  <a:pt x="2175453" y="752506"/>
                  <a:pt x="2147486" y="744514"/>
                  <a:pt x="2139611" y="744045"/>
                </a:cubicBezTo>
                <a:cubicBezTo>
                  <a:pt x="2131737" y="743576"/>
                  <a:pt x="2083199" y="735942"/>
                  <a:pt x="2115987" y="742639"/>
                </a:cubicBezTo>
                <a:cubicBezTo>
                  <a:pt x="2133025" y="748398"/>
                  <a:pt x="2131737" y="743576"/>
                  <a:pt x="2143955" y="750631"/>
                </a:cubicBezTo>
                <a:cubicBezTo>
                  <a:pt x="2146533" y="760274"/>
                  <a:pt x="2168868" y="756859"/>
                  <a:pt x="2181563" y="756032"/>
                </a:cubicBezTo>
                <a:cubicBezTo>
                  <a:pt x="2193781" y="763087"/>
                  <a:pt x="2202944" y="768377"/>
                  <a:pt x="2215163" y="775432"/>
                </a:cubicBezTo>
                <a:cubicBezTo>
                  <a:pt x="2223038" y="775900"/>
                  <a:pt x="2238787" y="776838"/>
                  <a:pt x="2244896" y="780365"/>
                </a:cubicBezTo>
                <a:cubicBezTo>
                  <a:pt x="2246185" y="785187"/>
                  <a:pt x="2227857" y="774606"/>
                  <a:pt x="2221272" y="778959"/>
                </a:cubicBezTo>
                <a:cubicBezTo>
                  <a:pt x="2218217" y="777195"/>
                  <a:pt x="2224326" y="780722"/>
                  <a:pt x="2224326" y="780722"/>
                </a:cubicBezTo>
                <a:cubicBezTo>
                  <a:pt x="2220795" y="786839"/>
                  <a:pt x="2214209" y="791192"/>
                  <a:pt x="2214209" y="791192"/>
                </a:cubicBezTo>
                <a:cubicBezTo>
                  <a:pt x="2209389" y="792487"/>
                  <a:pt x="2206335" y="790723"/>
                  <a:pt x="2201514" y="792018"/>
                </a:cubicBezTo>
                <a:cubicBezTo>
                  <a:pt x="2156843" y="798849"/>
                  <a:pt x="2207146" y="803425"/>
                  <a:pt x="2227715" y="803067"/>
                </a:cubicBezTo>
                <a:cubicBezTo>
                  <a:pt x="2246520" y="805769"/>
                  <a:pt x="2260980" y="801885"/>
                  <a:pt x="2273198" y="808939"/>
                </a:cubicBezTo>
                <a:cubicBezTo>
                  <a:pt x="2276253" y="810702"/>
                  <a:pt x="2288472" y="817756"/>
                  <a:pt x="2288472" y="817756"/>
                </a:cubicBezTo>
                <a:cubicBezTo>
                  <a:pt x="2291049" y="827400"/>
                  <a:pt x="2253918" y="814118"/>
                  <a:pt x="2272244" y="824699"/>
                </a:cubicBezTo>
                <a:cubicBezTo>
                  <a:pt x="2262128" y="835168"/>
                  <a:pt x="2250387" y="820234"/>
                  <a:pt x="2251199" y="832936"/>
                </a:cubicBezTo>
                <a:cubicBezTo>
                  <a:pt x="2247667" y="839053"/>
                  <a:pt x="2309376" y="837981"/>
                  <a:pt x="2283986" y="839633"/>
                </a:cubicBezTo>
                <a:cubicBezTo>
                  <a:pt x="2283986" y="839633"/>
                  <a:pt x="2250721" y="840816"/>
                  <a:pt x="2252487" y="837758"/>
                </a:cubicBezTo>
                <a:cubicBezTo>
                  <a:pt x="2245424" y="849991"/>
                  <a:pt x="2290095" y="843160"/>
                  <a:pt x="2293962" y="857626"/>
                </a:cubicBezTo>
                <a:cubicBezTo>
                  <a:pt x="2212972" y="863876"/>
                  <a:pt x="2125538" y="846018"/>
                  <a:pt x="2043735" y="839566"/>
                </a:cubicBezTo>
                <a:cubicBezTo>
                  <a:pt x="2032806" y="837334"/>
                  <a:pt x="2023643" y="832043"/>
                  <a:pt x="2017057" y="836396"/>
                </a:cubicBezTo>
                <a:cubicBezTo>
                  <a:pt x="2024931" y="836865"/>
                  <a:pt x="2037150" y="843919"/>
                  <a:pt x="2043735" y="839566"/>
                </a:cubicBezTo>
                <a:cubicBezTo>
                  <a:pt x="2076523" y="846263"/>
                  <a:pt x="2120241" y="855192"/>
                  <a:pt x="2162669" y="859299"/>
                </a:cubicBezTo>
                <a:cubicBezTo>
                  <a:pt x="2197222" y="862938"/>
                  <a:pt x="2242705" y="868810"/>
                  <a:pt x="2271149" y="868921"/>
                </a:cubicBezTo>
                <a:cubicBezTo>
                  <a:pt x="2285610" y="865037"/>
                  <a:pt x="2297828" y="872091"/>
                  <a:pt x="2308758" y="874323"/>
                </a:cubicBezTo>
                <a:cubicBezTo>
                  <a:pt x="2310523" y="871265"/>
                  <a:pt x="2317110" y="866912"/>
                  <a:pt x="2317110" y="866912"/>
                </a:cubicBezTo>
                <a:cubicBezTo>
                  <a:pt x="2335436" y="877493"/>
                  <a:pt x="2310046" y="879145"/>
                  <a:pt x="2327084" y="884904"/>
                </a:cubicBezTo>
                <a:cubicBezTo>
                  <a:pt x="2356818" y="889838"/>
                  <a:pt x="2258313" y="898209"/>
                  <a:pt x="2261844" y="892092"/>
                </a:cubicBezTo>
                <a:cubicBezTo>
                  <a:pt x="2260078" y="895151"/>
                  <a:pt x="2283226" y="904437"/>
                  <a:pt x="2284992" y="901379"/>
                </a:cubicBezTo>
                <a:cubicBezTo>
                  <a:pt x="2279695" y="910554"/>
                  <a:pt x="2306850" y="905843"/>
                  <a:pt x="2284992" y="901379"/>
                </a:cubicBezTo>
                <a:cubicBezTo>
                  <a:pt x="2305561" y="901022"/>
                  <a:pt x="2297210" y="908433"/>
                  <a:pt x="2312960" y="909370"/>
                </a:cubicBezTo>
                <a:cubicBezTo>
                  <a:pt x="2306850" y="905843"/>
                  <a:pt x="2325655" y="908545"/>
                  <a:pt x="2327420" y="905486"/>
                </a:cubicBezTo>
                <a:cubicBezTo>
                  <a:pt x="2332240" y="904192"/>
                  <a:pt x="2327897" y="897606"/>
                  <a:pt x="2330951" y="899370"/>
                </a:cubicBezTo>
                <a:cubicBezTo>
                  <a:pt x="2337537" y="895017"/>
                  <a:pt x="2340115" y="904660"/>
                  <a:pt x="2341404" y="909482"/>
                </a:cubicBezTo>
                <a:cubicBezTo>
                  <a:pt x="2334006" y="901133"/>
                  <a:pt x="2342692" y="914304"/>
                  <a:pt x="2342692" y="914304"/>
                </a:cubicBezTo>
                <a:cubicBezTo>
                  <a:pt x="2340927" y="917362"/>
                  <a:pt x="2318591" y="920778"/>
                  <a:pt x="2313772" y="922073"/>
                </a:cubicBezTo>
                <a:cubicBezTo>
                  <a:pt x="2396527" y="912764"/>
                  <a:pt x="2302365" y="927720"/>
                  <a:pt x="2305897" y="921604"/>
                </a:cubicBezTo>
                <a:cubicBezTo>
                  <a:pt x="2305420" y="929484"/>
                  <a:pt x="2313772" y="922073"/>
                  <a:pt x="2327278" y="933948"/>
                </a:cubicBezTo>
                <a:cubicBezTo>
                  <a:pt x="2333387" y="937476"/>
                  <a:pt x="2326801" y="941828"/>
                  <a:pt x="2329856" y="943592"/>
                </a:cubicBezTo>
                <a:cubicBezTo>
                  <a:pt x="2329856" y="943592"/>
                  <a:pt x="2329856" y="943592"/>
                  <a:pt x="2337731" y="944061"/>
                </a:cubicBezTo>
                <a:cubicBezTo>
                  <a:pt x="2342074" y="950646"/>
                  <a:pt x="2332910" y="945356"/>
                  <a:pt x="2327613" y="954531"/>
                </a:cubicBezTo>
                <a:cubicBezTo>
                  <a:pt x="2325848" y="957588"/>
                  <a:pt x="2328902" y="959352"/>
                  <a:pt x="2328902" y="959352"/>
                </a:cubicBezTo>
                <a:cubicBezTo>
                  <a:pt x="2333245" y="965937"/>
                  <a:pt x="2322652" y="984287"/>
                  <a:pt x="2324417" y="981229"/>
                </a:cubicBezTo>
                <a:cubicBezTo>
                  <a:pt x="2311245" y="989935"/>
                  <a:pt x="2299027" y="982881"/>
                  <a:pt x="2298550" y="990761"/>
                </a:cubicBezTo>
                <a:cubicBezTo>
                  <a:pt x="2301605" y="992525"/>
                  <a:pt x="2304182" y="1002168"/>
                  <a:pt x="2305948" y="999110"/>
                </a:cubicBezTo>
                <a:cubicBezTo>
                  <a:pt x="2302417" y="1005226"/>
                  <a:pt x="2284901" y="1007347"/>
                  <a:pt x="2284425" y="1015227"/>
                </a:cubicBezTo>
                <a:cubicBezTo>
                  <a:pt x="2285714" y="1020049"/>
                  <a:pt x="2285714" y="1020049"/>
                  <a:pt x="2288768" y="1021813"/>
                </a:cubicBezTo>
                <a:cubicBezTo>
                  <a:pt x="2303564" y="1038510"/>
                  <a:pt x="2285237" y="1027929"/>
                  <a:pt x="2281705" y="1034045"/>
                </a:cubicBezTo>
                <a:cubicBezTo>
                  <a:pt x="2275120" y="1038398"/>
                  <a:pt x="2277697" y="1048042"/>
                  <a:pt x="2274642" y="1046279"/>
                </a:cubicBezTo>
                <a:cubicBezTo>
                  <a:pt x="2264525" y="1056748"/>
                  <a:pt x="2252784" y="1041814"/>
                  <a:pt x="2259704" y="1058043"/>
                </a:cubicBezTo>
                <a:cubicBezTo>
                  <a:pt x="2270970" y="1080857"/>
                  <a:pt x="2259228" y="1065923"/>
                  <a:pt x="2250877" y="1073335"/>
                </a:cubicBezTo>
                <a:cubicBezTo>
                  <a:pt x="2245579" y="1082509"/>
                  <a:pt x="2256985" y="1076862"/>
                  <a:pt x="2255220" y="1079919"/>
                </a:cubicBezTo>
                <a:cubicBezTo>
                  <a:pt x="2254743" y="1087800"/>
                  <a:pt x="2248157" y="1092153"/>
                  <a:pt x="2248157" y="1092153"/>
                </a:cubicBezTo>
                <a:cubicBezTo>
                  <a:pt x="2248157" y="1092153"/>
                  <a:pt x="2255555" y="1100502"/>
                  <a:pt x="2249446" y="1096974"/>
                </a:cubicBezTo>
                <a:cubicBezTo>
                  <a:pt x="2249446" y="1096974"/>
                  <a:pt x="2249446" y="1096974"/>
                  <a:pt x="2242383" y="1109207"/>
                </a:cubicBezTo>
                <a:cubicBezTo>
                  <a:pt x="2242383" y="1109207"/>
                  <a:pt x="2232743" y="1111797"/>
                  <a:pt x="2234509" y="1108738"/>
                </a:cubicBezTo>
                <a:cubicBezTo>
                  <a:pt x="2232743" y="1111797"/>
                  <a:pt x="2235320" y="1121441"/>
                  <a:pt x="2231789" y="1127557"/>
                </a:cubicBezTo>
                <a:cubicBezTo>
                  <a:pt x="2236133" y="1134142"/>
                  <a:pt x="2225203" y="1131911"/>
                  <a:pt x="2218617" y="1136263"/>
                </a:cubicBezTo>
                <a:cubicBezTo>
                  <a:pt x="2206734" y="1149791"/>
                  <a:pt x="2184592" y="1202250"/>
                  <a:pt x="2181061" y="1208367"/>
                </a:cubicBezTo>
                <a:cubicBezTo>
                  <a:pt x="2176241" y="1209662"/>
                  <a:pt x="2164834" y="1215309"/>
                  <a:pt x="2164834" y="1215309"/>
                </a:cubicBezTo>
                <a:cubicBezTo>
                  <a:pt x="2161304" y="1221426"/>
                  <a:pt x="2173186" y="1207898"/>
                  <a:pt x="2172232" y="1223658"/>
                </a:cubicBezTo>
                <a:cubicBezTo>
                  <a:pt x="2170466" y="1226717"/>
                  <a:pt x="2165647" y="1228011"/>
                  <a:pt x="2165647" y="1228011"/>
                </a:cubicBezTo>
                <a:cubicBezTo>
                  <a:pt x="2163881" y="1231070"/>
                  <a:pt x="2166935" y="1232833"/>
                  <a:pt x="2163404" y="1238950"/>
                </a:cubicBezTo>
                <a:cubicBezTo>
                  <a:pt x="2161638" y="1242008"/>
                  <a:pt x="2156818" y="1243303"/>
                  <a:pt x="2150231" y="1247656"/>
                </a:cubicBezTo>
                <a:cubicBezTo>
                  <a:pt x="2144935" y="1256830"/>
                  <a:pt x="2149278" y="1263416"/>
                  <a:pt x="2145747" y="1269532"/>
                </a:cubicBezTo>
                <a:cubicBezTo>
                  <a:pt x="2140927" y="1270827"/>
                  <a:pt x="2129521" y="1276475"/>
                  <a:pt x="2124223" y="1285650"/>
                </a:cubicBezTo>
                <a:cubicBezTo>
                  <a:pt x="2124223" y="1285650"/>
                  <a:pt x="2124223" y="1285650"/>
                  <a:pt x="2123746" y="1293530"/>
                </a:cubicBezTo>
                <a:cubicBezTo>
                  <a:pt x="2121504" y="1304468"/>
                  <a:pt x="2114106" y="1296119"/>
                  <a:pt x="2118449" y="1302704"/>
                </a:cubicBezTo>
                <a:cubicBezTo>
                  <a:pt x="2128425" y="1320697"/>
                  <a:pt x="2082465" y="1322706"/>
                  <a:pt x="2066716" y="1321768"/>
                </a:cubicBezTo>
                <a:cubicBezTo>
                  <a:pt x="1939766" y="1330028"/>
                  <a:pt x="1807326" y="1298418"/>
                  <a:pt x="1685338" y="1276921"/>
                </a:cubicBezTo>
                <a:cubicBezTo>
                  <a:pt x="1671354" y="1272925"/>
                  <a:pt x="1621052" y="1268348"/>
                  <a:pt x="1616708" y="1261763"/>
                </a:cubicBezTo>
                <a:cubicBezTo>
                  <a:pt x="1616708" y="1261763"/>
                  <a:pt x="1651261" y="1265402"/>
                  <a:pt x="1632934" y="1254821"/>
                </a:cubicBezTo>
                <a:cubicBezTo>
                  <a:pt x="1612842" y="1247298"/>
                  <a:pt x="1581343" y="1245422"/>
                  <a:pt x="1567359" y="1241426"/>
                </a:cubicBezTo>
                <a:cubicBezTo>
                  <a:pt x="1553375" y="1237431"/>
                  <a:pt x="1504837" y="1229796"/>
                  <a:pt x="1495674" y="1224506"/>
                </a:cubicBezTo>
                <a:cubicBezTo>
                  <a:pt x="1489565" y="1220979"/>
                  <a:pt x="1499205" y="1218389"/>
                  <a:pt x="1502260" y="1220153"/>
                </a:cubicBezTo>
                <a:cubicBezTo>
                  <a:pt x="1497917" y="1213568"/>
                  <a:pt x="1472527" y="1215219"/>
                  <a:pt x="1468183" y="1208634"/>
                </a:cubicBezTo>
                <a:cubicBezTo>
                  <a:pt x="1501448" y="1207451"/>
                  <a:pt x="1522018" y="1207094"/>
                  <a:pt x="1555283" y="1205910"/>
                </a:cubicBezTo>
                <a:cubicBezTo>
                  <a:pt x="1553993" y="1201089"/>
                  <a:pt x="1511089" y="1204861"/>
                  <a:pt x="1508510" y="1195217"/>
                </a:cubicBezTo>
                <a:cubicBezTo>
                  <a:pt x="1508510" y="1195217"/>
                  <a:pt x="1508510" y="1195217"/>
                  <a:pt x="1533901" y="1193566"/>
                </a:cubicBezTo>
                <a:cubicBezTo>
                  <a:pt x="1587258" y="1199906"/>
                  <a:pt x="1535667" y="1190507"/>
                  <a:pt x="1513808" y="1186043"/>
                </a:cubicBezTo>
                <a:cubicBezTo>
                  <a:pt x="1510754" y="1184280"/>
                  <a:pt x="1467036" y="1175350"/>
                  <a:pt x="1465748" y="1170528"/>
                </a:cubicBezTo>
                <a:cubicBezTo>
                  <a:pt x="1467990" y="1159590"/>
                  <a:pt x="1492426" y="1173698"/>
                  <a:pt x="1494192" y="1170640"/>
                </a:cubicBezTo>
                <a:cubicBezTo>
                  <a:pt x="1497723" y="1164523"/>
                  <a:pt x="1480685" y="1158764"/>
                  <a:pt x="1480685" y="1158764"/>
                </a:cubicBezTo>
                <a:cubicBezTo>
                  <a:pt x="1446609" y="1147245"/>
                  <a:pt x="1407235" y="1144901"/>
                  <a:pt x="1367049" y="1129856"/>
                </a:cubicBezTo>
                <a:cubicBezTo>
                  <a:pt x="1431813" y="1130548"/>
                  <a:pt x="1493045" y="1137356"/>
                  <a:pt x="1554277" y="1144165"/>
                </a:cubicBezTo>
                <a:cubicBezTo>
                  <a:pt x="1560386" y="1147692"/>
                  <a:pt x="1563441" y="1149456"/>
                  <a:pt x="1566972" y="1143339"/>
                </a:cubicBezTo>
                <a:cubicBezTo>
                  <a:pt x="1570027" y="1145103"/>
                  <a:pt x="1576136" y="1148629"/>
                  <a:pt x="1577901" y="1145571"/>
                </a:cubicBezTo>
                <a:cubicBezTo>
                  <a:pt x="1585299" y="1153920"/>
                  <a:pt x="1581433" y="1139455"/>
                  <a:pt x="1577901" y="1145571"/>
                </a:cubicBezTo>
                <a:cubicBezTo>
                  <a:pt x="1571793" y="1142044"/>
                  <a:pt x="1571793" y="1142044"/>
                  <a:pt x="1566972" y="1143339"/>
                </a:cubicBezTo>
                <a:cubicBezTo>
                  <a:pt x="1563917" y="1141575"/>
                  <a:pt x="1560863" y="1139812"/>
                  <a:pt x="1554277" y="1144165"/>
                </a:cubicBezTo>
                <a:cubicBezTo>
                  <a:pt x="1509271" y="1130414"/>
                  <a:pt x="1457202" y="1128896"/>
                  <a:pt x="1412674" y="1107264"/>
                </a:cubicBezTo>
                <a:cubicBezTo>
                  <a:pt x="1406564" y="1103738"/>
                  <a:pt x="1399978" y="1108090"/>
                  <a:pt x="1392104" y="1107621"/>
                </a:cubicBezTo>
                <a:cubicBezTo>
                  <a:pt x="1382940" y="1102331"/>
                  <a:pt x="1354973" y="1094339"/>
                  <a:pt x="1373776" y="1097040"/>
                </a:cubicBezTo>
                <a:cubicBezTo>
                  <a:pt x="1410095" y="1097621"/>
                  <a:pt x="1464265" y="1116663"/>
                  <a:pt x="1494475" y="1113716"/>
                </a:cubicBezTo>
                <a:cubicBezTo>
                  <a:pt x="1498819" y="1120301"/>
                  <a:pt x="1499772" y="1104541"/>
                  <a:pt x="1494475" y="1113716"/>
                </a:cubicBezTo>
                <a:cubicBezTo>
                  <a:pt x="1454290" y="1098670"/>
                  <a:pt x="1417970" y="1098090"/>
                  <a:pt x="1383894" y="1086571"/>
                </a:cubicBezTo>
                <a:cubicBezTo>
                  <a:pt x="1407518" y="1087977"/>
                  <a:pt x="1433720" y="1099027"/>
                  <a:pt x="1459110" y="1097375"/>
                </a:cubicBezTo>
                <a:cubicBezTo>
                  <a:pt x="1439017" y="1089853"/>
                  <a:pt x="1421502" y="1091973"/>
                  <a:pt x="1404464" y="1086214"/>
                </a:cubicBezTo>
                <a:cubicBezTo>
                  <a:pt x="1406229" y="1083156"/>
                  <a:pt x="1409284" y="1084919"/>
                  <a:pt x="1418924" y="1082330"/>
                </a:cubicBezTo>
                <a:cubicBezTo>
                  <a:pt x="1440783" y="1086794"/>
                  <a:pt x="1423744" y="1081035"/>
                  <a:pt x="1416347" y="1072686"/>
                </a:cubicBezTo>
                <a:cubicBezTo>
                  <a:pt x="1379215" y="1059404"/>
                  <a:pt x="1341130" y="1061881"/>
                  <a:pt x="1302234" y="1051658"/>
                </a:cubicBezTo>
                <a:cubicBezTo>
                  <a:pt x="1324569" y="1048242"/>
                  <a:pt x="1338553" y="1052238"/>
                  <a:pt x="1357357" y="1054939"/>
                </a:cubicBezTo>
                <a:cubicBezTo>
                  <a:pt x="1357357" y="1054939"/>
                  <a:pt x="1415058" y="1067864"/>
                  <a:pt x="1416824" y="1064806"/>
                </a:cubicBezTo>
                <a:cubicBezTo>
                  <a:pt x="1422121" y="1055631"/>
                  <a:pt x="1334209" y="1045653"/>
                  <a:pt x="1358311" y="1039179"/>
                </a:cubicBezTo>
                <a:cubicBezTo>
                  <a:pt x="1380646" y="1035763"/>
                  <a:pt x="1397684" y="1041523"/>
                  <a:pt x="1416489" y="1044224"/>
                </a:cubicBezTo>
                <a:cubicBezTo>
                  <a:pt x="1428706" y="1051278"/>
                  <a:pt x="1421785" y="1035049"/>
                  <a:pt x="1416489" y="1044224"/>
                </a:cubicBezTo>
                <a:cubicBezTo>
                  <a:pt x="1382412" y="1032705"/>
                  <a:pt x="1339984" y="1028597"/>
                  <a:pt x="1299320" y="1021432"/>
                </a:cubicBezTo>
                <a:cubicBezTo>
                  <a:pt x="1291446" y="1020963"/>
                  <a:pt x="1249495" y="1008976"/>
                  <a:pt x="1262190" y="1008150"/>
                </a:cubicBezTo>
                <a:cubicBezTo>
                  <a:pt x="1289345" y="1003440"/>
                  <a:pt x="1323422" y="1014958"/>
                  <a:pt x="1350101" y="1018128"/>
                </a:cubicBezTo>
                <a:cubicBezTo>
                  <a:pt x="1287579" y="1006498"/>
                  <a:pt x="1367139" y="1023887"/>
                  <a:pt x="1368905" y="1020829"/>
                </a:cubicBezTo>
                <a:cubicBezTo>
                  <a:pt x="1367139" y="1023887"/>
                  <a:pt x="1355398" y="1008953"/>
                  <a:pt x="1350578" y="1010248"/>
                </a:cubicBezTo>
                <a:cubicBezTo>
                  <a:pt x="1355398" y="1008953"/>
                  <a:pt x="1353632" y="1012012"/>
                  <a:pt x="1361507" y="1012480"/>
                </a:cubicBezTo>
                <a:cubicBezTo>
                  <a:pt x="1386897" y="1010828"/>
                  <a:pt x="1379022" y="1010359"/>
                  <a:pt x="1366804" y="1003305"/>
                </a:cubicBezTo>
                <a:cubicBezTo>
                  <a:pt x="1320032" y="992613"/>
                  <a:pt x="1249637" y="980513"/>
                  <a:pt x="1210739" y="970289"/>
                </a:cubicBezTo>
                <a:cubicBezTo>
                  <a:pt x="1222145" y="964642"/>
                  <a:pt x="1239184" y="970401"/>
                  <a:pt x="1248824" y="967811"/>
                </a:cubicBezTo>
                <a:cubicBezTo>
                  <a:pt x="1248824" y="967811"/>
                  <a:pt x="1257176" y="960400"/>
                  <a:pt x="1255410" y="963458"/>
                </a:cubicBezTo>
                <a:cubicBezTo>
                  <a:pt x="1260231" y="962164"/>
                  <a:pt x="1279034" y="964865"/>
                  <a:pt x="1282089" y="966628"/>
                </a:cubicBezTo>
                <a:cubicBezTo>
                  <a:pt x="1318408" y="967209"/>
                  <a:pt x="1246247" y="958168"/>
                  <a:pt x="1240614" y="946761"/>
                </a:cubicBezTo>
                <a:cubicBezTo>
                  <a:pt x="1240614" y="946761"/>
                  <a:pt x="1240614" y="946761"/>
                  <a:pt x="1271637" y="956516"/>
                </a:cubicBezTo>
                <a:cubicBezTo>
                  <a:pt x="1301370" y="961449"/>
                  <a:pt x="1269059" y="946872"/>
                  <a:pt x="1259418" y="949462"/>
                </a:cubicBezTo>
                <a:cubicBezTo>
                  <a:pt x="1262950" y="943346"/>
                  <a:pt x="1264716" y="940287"/>
                  <a:pt x="1261661" y="938523"/>
                </a:cubicBezTo>
                <a:cubicBezTo>
                  <a:pt x="1269536" y="938992"/>
                  <a:pt x="1283520" y="942988"/>
                  <a:pt x="1283520" y="942988"/>
                </a:cubicBezTo>
                <a:cubicBezTo>
                  <a:pt x="1285285" y="939930"/>
                  <a:pt x="1273067" y="932876"/>
                  <a:pt x="1273067" y="932876"/>
                </a:cubicBezTo>
                <a:cubicBezTo>
                  <a:pt x="1276599" y="926760"/>
                  <a:pt x="1282231" y="938166"/>
                  <a:pt x="1285285" y="939930"/>
                </a:cubicBezTo>
                <a:cubicBezTo>
                  <a:pt x="1282231" y="938166"/>
                  <a:pt x="1275310" y="921938"/>
                  <a:pt x="1275310" y="921938"/>
                </a:cubicBezTo>
                <a:cubicBezTo>
                  <a:pt x="1255694" y="906534"/>
                  <a:pt x="1225484" y="909481"/>
                  <a:pt x="1203625" y="905016"/>
                </a:cubicBezTo>
                <a:cubicBezTo>
                  <a:pt x="1133229" y="892917"/>
                  <a:pt x="1054958" y="880349"/>
                  <a:pt x="992914" y="860839"/>
                </a:cubicBezTo>
                <a:cubicBezTo>
                  <a:pt x="996446" y="854722"/>
                  <a:pt x="1037920" y="874590"/>
                  <a:pt x="1039686" y="871532"/>
                </a:cubicBezTo>
                <a:cubicBezTo>
                  <a:pt x="1044983" y="862357"/>
                  <a:pt x="999500" y="856486"/>
                  <a:pt x="1002555" y="858249"/>
                </a:cubicBezTo>
                <a:cubicBezTo>
                  <a:pt x="999500" y="856486"/>
                  <a:pt x="960603" y="846261"/>
                  <a:pt x="962369" y="843203"/>
                </a:cubicBezTo>
                <a:cubicBezTo>
                  <a:pt x="959315" y="841440"/>
                  <a:pt x="987282" y="849432"/>
                  <a:pt x="998211" y="851664"/>
                </a:cubicBezTo>
                <a:cubicBezTo>
                  <a:pt x="1003032" y="850369"/>
                  <a:pt x="1003508" y="842489"/>
                  <a:pt x="1006563" y="844253"/>
                </a:cubicBezTo>
                <a:cubicBezTo>
                  <a:pt x="1006563" y="844253"/>
                  <a:pt x="1021836" y="853071"/>
                  <a:pt x="1015726" y="849543"/>
                </a:cubicBezTo>
                <a:cubicBezTo>
                  <a:pt x="1040163" y="863651"/>
                  <a:pt x="1025367" y="846954"/>
                  <a:pt x="1014438" y="844722"/>
                </a:cubicBezTo>
                <a:cubicBezTo>
                  <a:pt x="1025367" y="846954"/>
                  <a:pt x="1039351" y="850950"/>
                  <a:pt x="1056866" y="848829"/>
                </a:cubicBezTo>
                <a:cubicBezTo>
                  <a:pt x="1059920" y="850592"/>
                  <a:pt x="1061686" y="847534"/>
                  <a:pt x="1061686" y="847534"/>
                </a:cubicBezTo>
                <a:cubicBezTo>
                  <a:pt x="1066507" y="846240"/>
                  <a:pt x="1078724" y="853294"/>
                  <a:pt x="1080490" y="850236"/>
                </a:cubicBezTo>
                <a:cubicBezTo>
                  <a:pt x="1083545" y="851999"/>
                  <a:pt x="1082256" y="847177"/>
                  <a:pt x="1082256" y="847177"/>
                </a:cubicBezTo>
                <a:cubicBezTo>
                  <a:pt x="1085311" y="848941"/>
                  <a:pt x="1088365" y="850704"/>
                  <a:pt x="1094951" y="846351"/>
                </a:cubicBezTo>
                <a:cubicBezTo>
                  <a:pt x="1109412" y="842467"/>
                  <a:pt x="1037056" y="784382"/>
                  <a:pt x="1092373" y="836707"/>
                </a:cubicBezTo>
                <a:cubicBezTo>
                  <a:pt x="1089319" y="834944"/>
                  <a:pt x="1081444" y="834475"/>
                  <a:pt x="1081444" y="834475"/>
                </a:cubicBezTo>
                <a:cubicBezTo>
                  <a:pt x="1069226" y="827421"/>
                  <a:pt x="980026" y="812621"/>
                  <a:pt x="950769" y="799807"/>
                </a:cubicBezTo>
                <a:cubicBezTo>
                  <a:pt x="915404" y="783466"/>
                  <a:pt x="959121" y="792396"/>
                  <a:pt x="957832" y="787574"/>
                </a:cubicBezTo>
                <a:cubicBezTo>
                  <a:pt x="957832" y="787574"/>
                  <a:pt x="942560" y="778756"/>
                  <a:pt x="939505" y="776993"/>
                </a:cubicBezTo>
                <a:cubicBezTo>
                  <a:pt x="930341" y="771702"/>
                  <a:pt x="847251" y="760429"/>
                  <a:pt x="847728" y="752549"/>
                </a:cubicBezTo>
                <a:cubicBezTo>
                  <a:pt x="847728" y="752549"/>
                  <a:pt x="874407" y="755719"/>
                  <a:pt x="879227" y="754424"/>
                </a:cubicBezTo>
                <a:cubicBezTo>
                  <a:pt x="882281" y="756188"/>
                  <a:pt x="901085" y="758889"/>
                  <a:pt x="901085" y="758889"/>
                </a:cubicBezTo>
                <a:cubicBezTo>
                  <a:pt x="902851" y="755830"/>
                  <a:pt x="902851" y="755830"/>
                  <a:pt x="902851" y="755830"/>
                </a:cubicBezTo>
                <a:cubicBezTo>
                  <a:pt x="902851" y="755830"/>
                  <a:pt x="902851" y="755830"/>
                  <a:pt x="904616" y="752772"/>
                </a:cubicBezTo>
                <a:cubicBezTo>
                  <a:pt x="909437" y="751478"/>
                  <a:pt x="874071" y="735137"/>
                  <a:pt x="880180" y="738664"/>
                </a:cubicBezTo>
                <a:cubicBezTo>
                  <a:pt x="797231" y="698929"/>
                  <a:pt x="667987" y="640621"/>
                  <a:pt x="599022" y="604881"/>
                </a:cubicBezTo>
                <a:cubicBezTo>
                  <a:pt x="572820" y="593831"/>
                  <a:pt x="548384" y="579723"/>
                  <a:pt x="532634" y="578785"/>
                </a:cubicBezTo>
                <a:cubicBezTo>
                  <a:pt x="457560" y="539519"/>
                  <a:pt x="395039" y="527889"/>
                  <a:pt x="325597" y="500029"/>
                </a:cubicBezTo>
                <a:cubicBezTo>
                  <a:pt x="335237" y="497440"/>
                  <a:pt x="361439" y="508490"/>
                  <a:pt x="371080" y="505900"/>
                </a:cubicBezTo>
                <a:cubicBezTo>
                  <a:pt x="371080" y="505900"/>
                  <a:pt x="371556" y="498020"/>
                  <a:pt x="366736" y="499315"/>
                </a:cubicBezTo>
                <a:cubicBezTo>
                  <a:pt x="369791" y="501078"/>
                  <a:pt x="383774" y="505074"/>
                  <a:pt x="383774" y="505074"/>
                </a:cubicBezTo>
                <a:cubicBezTo>
                  <a:pt x="386017" y="494136"/>
                  <a:pt x="364159" y="489671"/>
                  <a:pt x="351941" y="482617"/>
                </a:cubicBezTo>
                <a:cubicBezTo>
                  <a:pt x="324450" y="466745"/>
                  <a:pt x="282975" y="446877"/>
                  <a:pt x="264648" y="436296"/>
                </a:cubicBezTo>
                <a:cubicBezTo>
                  <a:pt x="243266" y="423951"/>
                  <a:pt x="229282" y="419955"/>
                  <a:pt x="199549" y="415023"/>
                </a:cubicBezTo>
                <a:cubicBezTo>
                  <a:pt x="185566" y="411026"/>
                  <a:pt x="130107" y="387163"/>
                  <a:pt x="155020" y="393391"/>
                </a:cubicBezTo>
                <a:cubicBezTo>
                  <a:pt x="178644" y="394797"/>
                  <a:pt x="159840" y="392097"/>
                  <a:pt x="150677" y="386805"/>
                </a:cubicBezTo>
                <a:cubicBezTo>
                  <a:pt x="128174" y="379930"/>
                  <a:pt x="107520" y="375141"/>
                  <a:pt x="87087" y="369971"/>
                </a:cubicBezTo>
                <a:lnTo>
                  <a:pt x="55595" y="360296"/>
                </a:lnTo>
                <a:lnTo>
                  <a:pt x="51794" y="355711"/>
                </a:lnTo>
                <a:cubicBezTo>
                  <a:pt x="44617" y="346980"/>
                  <a:pt x="30835" y="329848"/>
                  <a:pt x="35417" y="332494"/>
                </a:cubicBezTo>
                <a:cubicBezTo>
                  <a:pt x="29308" y="328966"/>
                  <a:pt x="15324" y="324970"/>
                  <a:pt x="14035" y="320149"/>
                </a:cubicBezTo>
                <a:cubicBezTo>
                  <a:pt x="-3815" y="301688"/>
                  <a:pt x="20144" y="323676"/>
                  <a:pt x="29785" y="321086"/>
                </a:cubicBezTo>
                <a:cubicBezTo>
                  <a:pt x="31550" y="318028"/>
                  <a:pt x="25441" y="314501"/>
                  <a:pt x="25441" y="314501"/>
                </a:cubicBezTo>
                <a:cubicBezTo>
                  <a:pt x="16277" y="309211"/>
                  <a:pt x="20621" y="315796"/>
                  <a:pt x="19332" y="310974"/>
                </a:cubicBezTo>
                <a:cubicBezTo>
                  <a:pt x="18520" y="298272"/>
                  <a:pt x="19809" y="303094"/>
                  <a:pt x="20286" y="295214"/>
                </a:cubicBezTo>
                <a:cubicBezTo>
                  <a:pt x="20763" y="287334"/>
                  <a:pt x="16419" y="280748"/>
                  <a:pt x="13365" y="278985"/>
                </a:cubicBezTo>
                <a:cubicBezTo>
                  <a:pt x="19951" y="274632"/>
                  <a:pt x="31357" y="268984"/>
                  <a:pt x="32646" y="273806"/>
                </a:cubicBezTo>
                <a:cubicBezTo>
                  <a:pt x="30545" y="256282"/>
                  <a:pt x="25248" y="265457"/>
                  <a:pt x="16084" y="260166"/>
                </a:cubicBezTo>
                <a:cubicBezTo>
                  <a:pt x="19139" y="261930"/>
                  <a:pt x="0" y="238647"/>
                  <a:pt x="0" y="238647"/>
                </a:cubicBezTo>
                <a:cubicBezTo>
                  <a:pt x="9640" y="236057"/>
                  <a:pt x="25248" y="265457"/>
                  <a:pt x="33123" y="265926"/>
                </a:cubicBezTo>
                <a:cubicBezTo>
                  <a:pt x="39708" y="261572"/>
                  <a:pt x="5297" y="229472"/>
                  <a:pt x="5297" y="229472"/>
                </a:cubicBezTo>
                <a:cubicBezTo>
                  <a:pt x="7062" y="226414"/>
                  <a:pt x="19757" y="225587"/>
                  <a:pt x="21523" y="222529"/>
                </a:cubicBezTo>
                <a:cubicBezTo>
                  <a:pt x="25054" y="216413"/>
                  <a:pt x="20711" y="209828"/>
                  <a:pt x="20711" y="209828"/>
                </a:cubicBezTo>
                <a:cubicBezTo>
                  <a:pt x="16845" y="195362"/>
                  <a:pt x="23095" y="170427"/>
                  <a:pt x="34978" y="156899"/>
                </a:cubicBezTo>
                <a:cubicBezTo>
                  <a:pt x="41564" y="152547"/>
                  <a:pt x="50728" y="157837"/>
                  <a:pt x="54259" y="151720"/>
                </a:cubicBezTo>
                <a:cubicBezTo>
                  <a:pt x="60845" y="147367"/>
                  <a:pt x="63899" y="149131"/>
                  <a:pt x="63899" y="149131"/>
                </a:cubicBezTo>
                <a:cubicBezTo>
                  <a:pt x="65665" y="146073"/>
                  <a:pt x="66142" y="138193"/>
                  <a:pt x="70963" y="136898"/>
                </a:cubicBezTo>
                <a:cubicBezTo>
                  <a:pt x="76259" y="127723"/>
                  <a:pt x="81892" y="139130"/>
                  <a:pt x="79314" y="129487"/>
                </a:cubicBezTo>
                <a:cubicBezTo>
                  <a:pt x="81080" y="126428"/>
                  <a:pt x="67096" y="122432"/>
                  <a:pt x="74971" y="122901"/>
                </a:cubicBezTo>
                <a:cubicBezTo>
                  <a:pt x="79791" y="121606"/>
                  <a:pt x="90243" y="131719"/>
                  <a:pt x="96353" y="135246"/>
                </a:cubicBezTo>
                <a:cubicBezTo>
                  <a:pt x="99407" y="137009"/>
                  <a:pt x="108571" y="142300"/>
                  <a:pt x="114680" y="145827"/>
                </a:cubicBezTo>
                <a:cubicBezTo>
                  <a:pt x="119500" y="144532"/>
                  <a:pt x="118211" y="139711"/>
                  <a:pt x="123031" y="138416"/>
                </a:cubicBezTo>
                <a:cubicBezTo>
                  <a:pt x="135726" y="137590"/>
                  <a:pt x="141358" y="148997"/>
                  <a:pt x="144890" y="142881"/>
                </a:cubicBezTo>
                <a:cubicBezTo>
                  <a:pt x="147944" y="144644"/>
                  <a:pt x="151476" y="138527"/>
                  <a:pt x="159350" y="138996"/>
                </a:cubicBezTo>
                <a:cubicBezTo>
                  <a:pt x="159350" y="138996"/>
                  <a:pt x="159350" y="138996"/>
                  <a:pt x="166748" y="147345"/>
                </a:cubicBezTo>
                <a:cubicBezTo>
                  <a:pt x="173334" y="142992"/>
                  <a:pt x="164171" y="137702"/>
                  <a:pt x="169467" y="128527"/>
                </a:cubicBezTo>
                <a:cubicBezTo>
                  <a:pt x="167702" y="131585"/>
                  <a:pt x="179108" y="125938"/>
                  <a:pt x="179108" y="125938"/>
                </a:cubicBezTo>
                <a:cubicBezTo>
                  <a:pt x="184405" y="116763"/>
                  <a:pt x="181351" y="114999"/>
                  <a:pt x="186171" y="113704"/>
                </a:cubicBezTo>
                <a:cubicBezTo>
                  <a:pt x="186171" y="113704"/>
                  <a:pt x="184405" y="116763"/>
                  <a:pt x="180874" y="122879"/>
                </a:cubicBezTo>
                <a:cubicBezTo>
                  <a:pt x="196146" y="131697"/>
                  <a:pt x="186171" y="113704"/>
                  <a:pt x="190991" y="112409"/>
                </a:cubicBezTo>
                <a:cubicBezTo>
                  <a:pt x="192757" y="109351"/>
                  <a:pt x="208029" y="118169"/>
                  <a:pt x="194522" y="106293"/>
                </a:cubicBezTo>
                <a:cubicBezTo>
                  <a:pt x="188414" y="102766"/>
                  <a:pt x="193711" y="93591"/>
                  <a:pt x="195477" y="90533"/>
                </a:cubicBezTo>
                <a:cubicBezTo>
                  <a:pt x="197242" y="87475"/>
                  <a:pt x="200296" y="89238"/>
                  <a:pt x="200296" y="89238"/>
                </a:cubicBezTo>
                <a:cubicBezTo>
                  <a:pt x="203828" y="83121"/>
                  <a:pt x="197718" y="79595"/>
                  <a:pt x="204305" y="75242"/>
                </a:cubicBezTo>
                <a:cubicBezTo>
                  <a:pt x="210891" y="70889"/>
                  <a:pt x="212179" y="75710"/>
                  <a:pt x="223109" y="77943"/>
                </a:cubicBezTo>
                <a:cubicBezTo>
                  <a:pt x="227929" y="76648"/>
                  <a:pt x="227929" y="76648"/>
                  <a:pt x="227929" y="76648"/>
                </a:cubicBezTo>
                <a:cubicBezTo>
                  <a:pt x="227929" y="76648"/>
                  <a:pt x="229695" y="73590"/>
                  <a:pt x="236280" y="69237"/>
                </a:cubicBezTo>
                <a:cubicBezTo>
                  <a:pt x="260858" y="54883"/>
                  <a:pt x="227117" y="63946"/>
                  <a:pt x="228883" y="60888"/>
                </a:cubicBezTo>
                <a:cubicBezTo>
                  <a:pt x="224539" y="54302"/>
                  <a:pt x="242054" y="52182"/>
                  <a:pt x="242531" y="44302"/>
                </a:cubicBezTo>
                <a:cubicBezTo>
                  <a:pt x="242531" y="44302"/>
                  <a:pt x="236899" y="32894"/>
                  <a:pt x="235134" y="35952"/>
                </a:cubicBezTo>
                <a:cubicBezTo>
                  <a:pt x="243962" y="20661"/>
                  <a:pt x="281570" y="26064"/>
                  <a:pt x="299562" y="16063"/>
                </a:cubicBezTo>
                <a:cubicBezTo>
                  <a:pt x="299562" y="16063"/>
                  <a:pt x="299562" y="16063"/>
                  <a:pt x="312734" y="7357"/>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Date Placeholder 3"/>
          <p:cNvSpPr>
            <a:spLocks noGrp="1"/>
          </p:cNvSpPr>
          <p:nvPr>
            <p:ph type="dt" sz="half" idx="10"/>
          </p:nvPr>
        </p:nvSpPr>
        <p:spPr/>
        <p:txBody>
          <a:bodyPr/>
          <a:lstStyle/>
          <a:p>
            <a:fld id="{CAF902F4-823B-4449-9510-746B88F8718D}"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CAF902F4-823B-4449-9510-746B88F8718D}"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4" name="Picture Placeholder 2105"/>
          <p:cNvSpPr>
            <a:spLocks noGrp="1"/>
          </p:cNvSpPr>
          <p:nvPr>
            <p:ph type="pic" sz="quarter" idx="12" hasCustomPrompt="1"/>
          </p:nvPr>
        </p:nvSpPr>
        <p:spPr>
          <a:xfrm>
            <a:off x="1301092" y="-626642"/>
            <a:ext cx="11223418" cy="4397997"/>
          </a:xfrm>
          <a:custGeom>
            <a:avLst/>
            <a:gdLst>
              <a:gd name="connsiteX0" fmla="*/ 1346754 w 2137764"/>
              <a:gd name="connsiteY0" fmla="*/ 758113 h 837702"/>
              <a:gd name="connsiteX1" fmla="*/ 1346541 w 2137764"/>
              <a:gd name="connsiteY1" fmla="*/ 758566 h 837702"/>
              <a:gd name="connsiteX2" fmla="*/ 1344472 w 2137764"/>
              <a:gd name="connsiteY2" fmla="*/ 758126 h 837702"/>
              <a:gd name="connsiteX3" fmla="*/ 392959 w 2137764"/>
              <a:gd name="connsiteY3" fmla="*/ 734260 h 837702"/>
              <a:gd name="connsiteX4" fmla="*/ 376996 w 2137764"/>
              <a:gd name="connsiteY4" fmla="*/ 739970 h 837702"/>
              <a:gd name="connsiteX5" fmla="*/ 392959 w 2137764"/>
              <a:gd name="connsiteY5" fmla="*/ 734260 h 837702"/>
              <a:gd name="connsiteX6" fmla="*/ 1566635 w 2137764"/>
              <a:gd name="connsiteY6" fmla="*/ 645325 h 837702"/>
              <a:gd name="connsiteX7" fmla="*/ 1560979 w 2137764"/>
              <a:gd name="connsiteY7" fmla="*/ 646028 h 837702"/>
              <a:gd name="connsiteX8" fmla="*/ 1553237 w 2137764"/>
              <a:gd name="connsiteY8" fmla="*/ 647073 h 837702"/>
              <a:gd name="connsiteX9" fmla="*/ 1558744 w 2137764"/>
              <a:gd name="connsiteY9" fmla="*/ 646073 h 837702"/>
              <a:gd name="connsiteX10" fmla="*/ 1566635 w 2137764"/>
              <a:gd name="connsiteY10" fmla="*/ 645325 h 837702"/>
              <a:gd name="connsiteX11" fmla="*/ 103302 w 2137764"/>
              <a:gd name="connsiteY11" fmla="*/ 469807 h 837702"/>
              <a:gd name="connsiteX12" fmla="*/ 103302 w 2137764"/>
              <a:gd name="connsiteY12" fmla="*/ 469807 h 837702"/>
              <a:gd name="connsiteX13" fmla="*/ 1412608 w 2137764"/>
              <a:gd name="connsiteY13" fmla="*/ 438890 h 837702"/>
              <a:gd name="connsiteX14" fmla="*/ 1401010 w 2137764"/>
              <a:gd name="connsiteY14" fmla="*/ 440022 h 837702"/>
              <a:gd name="connsiteX15" fmla="*/ 1412608 w 2137764"/>
              <a:gd name="connsiteY15" fmla="*/ 438890 h 837702"/>
              <a:gd name="connsiteX16" fmla="*/ 1371371 w 2137764"/>
              <a:gd name="connsiteY16" fmla="*/ 281674 h 837702"/>
              <a:gd name="connsiteX17" fmla="*/ 1369668 w 2137764"/>
              <a:gd name="connsiteY17" fmla="*/ 285300 h 837702"/>
              <a:gd name="connsiteX18" fmla="*/ 1371371 w 2137764"/>
              <a:gd name="connsiteY18" fmla="*/ 281674 h 837702"/>
              <a:gd name="connsiteX19" fmla="*/ 544186 w 2137764"/>
              <a:gd name="connsiteY19" fmla="*/ 255064 h 837702"/>
              <a:gd name="connsiteX20" fmla="*/ 543160 w 2137764"/>
              <a:gd name="connsiteY20" fmla="*/ 255510 h 837702"/>
              <a:gd name="connsiteX21" fmla="*/ 542893 w 2137764"/>
              <a:gd name="connsiteY21" fmla="*/ 255266 h 837702"/>
              <a:gd name="connsiteX22" fmla="*/ 538133 w 2137764"/>
              <a:gd name="connsiteY22" fmla="*/ 250897 h 837702"/>
              <a:gd name="connsiteX23" fmla="*/ 542893 w 2137764"/>
              <a:gd name="connsiteY23" fmla="*/ 255266 h 837702"/>
              <a:gd name="connsiteX24" fmla="*/ 542707 w 2137764"/>
              <a:gd name="connsiteY24" fmla="*/ 255295 h 837702"/>
              <a:gd name="connsiteX25" fmla="*/ 510573 w 2137764"/>
              <a:gd name="connsiteY25" fmla="*/ 257740 h 837702"/>
              <a:gd name="connsiteX26" fmla="*/ 538133 w 2137764"/>
              <a:gd name="connsiteY26" fmla="*/ 250897 h 837702"/>
              <a:gd name="connsiteX27" fmla="*/ 2107876 w 2137764"/>
              <a:gd name="connsiteY27" fmla="*/ 101 h 837702"/>
              <a:gd name="connsiteX28" fmla="*/ 2127666 w 2137764"/>
              <a:gd name="connsiteY28" fmla="*/ 5089 h 837702"/>
              <a:gd name="connsiteX29" fmla="*/ 2117234 w 2137764"/>
              <a:gd name="connsiteY29" fmla="*/ 17872 h 837702"/>
              <a:gd name="connsiteX30" fmla="*/ 2134363 w 2137764"/>
              <a:gd name="connsiteY30" fmla="*/ 23812 h 837702"/>
              <a:gd name="connsiteX31" fmla="*/ 2114247 w 2137764"/>
              <a:gd name="connsiteY31" fmla="*/ 43076 h 837702"/>
              <a:gd name="connsiteX32" fmla="*/ 2125636 w 2137764"/>
              <a:gd name="connsiteY32" fmla="*/ 32969 h 837702"/>
              <a:gd name="connsiteX33" fmla="*/ 2125846 w 2137764"/>
              <a:gd name="connsiteY33" fmla="*/ 41944 h 837702"/>
              <a:gd name="connsiteX34" fmla="*/ 2120525 w 2137764"/>
              <a:gd name="connsiteY34" fmla="*/ 43848 h 837702"/>
              <a:gd name="connsiteX35" fmla="*/ 2126802 w 2137764"/>
              <a:gd name="connsiteY35" fmla="*/ 44619 h 837702"/>
              <a:gd name="connsiteX36" fmla="*/ 2120198 w 2137764"/>
              <a:gd name="connsiteY36" fmla="*/ 68100 h 837702"/>
              <a:gd name="connsiteX37" fmla="*/ 2137117 w 2137764"/>
              <a:gd name="connsiteY37" fmla="*/ 65065 h 837702"/>
              <a:gd name="connsiteX38" fmla="*/ 2123279 w 2137764"/>
              <a:gd name="connsiteY38" fmla="*/ 85100 h 837702"/>
              <a:gd name="connsiteX39" fmla="*/ 2122532 w 2137764"/>
              <a:gd name="connsiteY39" fmla="*/ 91401 h 837702"/>
              <a:gd name="connsiteX40" fmla="*/ 2128063 w 2137764"/>
              <a:gd name="connsiteY40" fmla="*/ 98474 h 837702"/>
              <a:gd name="connsiteX41" fmla="*/ 2122742 w 2137764"/>
              <a:gd name="connsiteY41" fmla="*/ 100377 h 837702"/>
              <a:gd name="connsiteX42" fmla="*/ 2128273 w 2137764"/>
              <a:gd name="connsiteY42" fmla="*/ 107450 h 837702"/>
              <a:gd name="connsiteX43" fmla="*/ 2116138 w 2137764"/>
              <a:gd name="connsiteY43" fmla="*/ 123859 h 837702"/>
              <a:gd name="connsiteX44" fmla="*/ 2109114 w 2137764"/>
              <a:gd name="connsiteY44" fmla="*/ 129388 h 837702"/>
              <a:gd name="connsiteX45" fmla="*/ 2119755 w 2137764"/>
              <a:gd name="connsiteY45" fmla="*/ 125582 h 837702"/>
              <a:gd name="connsiteX46" fmla="*/ 2136885 w 2137764"/>
              <a:gd name="connsiteY46" fmla="*/ 131522 h 837702"/>
              <a:gd name="connsiteX47" fmla="*/ 2113898 w 2137764"/>
              <a:gd name="connsiteY47" fmla="*/ 142762 h 837702"/>
              <a:gd name="connsiteX48" fmla="*/ 2127200 w 2137764"/>
              <a:gd name="connsiteY48" fmla="*/ 138003 h 837702"/>
              <a:gd name="connsiteX49" fmla="*/ 2129113 w 2137764"/>
              <a:gd name="connsiteY49" fmla="*/ 143353 h 837702"/>
              <a:gd name="connsiteX50" fmla="*/ 2087388 w 2137764"/>
              <a:gd name="connsiteY50" fmla="*/ 194483 h 837702"/>
              <a:gd name="connsiteX51" fmla="*/ 1909983 w 2137764"/>
              <a:gd name="connsiteY51" fmla="*/ 294150 h 837702"/>
              <a:gd name="connsiteX52" fmla="*/ 1444743 w 2137764"/>
              <a:gd name="connsiteY52" fmla="*/ 436445 h 837702"/>
              <a:gd name="connsiteX53" fmla="*/ 1730454 w 2137764"/>
              <a:gd name="connsiteY53" fmla="*/ 379492 h 837702"/>
              <a:gd name="connsiteX54" fmla="*/ 1818246 w 2137764"/>
              <a:gd name="connsiteY54" fmla="*/ 348086 h 837702"/>
              <a:gd name="connsiteX55" fmla="*/ 1847511 w 2137764"/>
              <a:gd name="connsiteY55" fmla="*/ 337618 h 837702"/>
              <a:gd name="connsiteX56" fmla="*/ 1758971 w 2137764"/>
              <a:gd name="connsiteY56" fmla="*/ 375325 h 837702"/>
              <a:gd name="connsiteX57" fmla="*/ 1741305 w 2137764"/>
              <a:gd name="connsiteY57" fmla="*/ 384661 h 837702"/>
              <a:gd name="connsiteX58" fmla="*/ 1838783 w 2137764"/>
              <a:gd name="connsiteY58" fmla="*/ 346774 h 837702"/>
              <a:gd name="connsiteX59" fmla="*/ 1935303 w 2137764"/>
              <a:gd name="connsiteY59" fmla="*/ 306211 h 837702"/>
              <a:gd name="connsiteX60" fmla="*/ 2080784 w 2137764"/>
              <a:gd name="connsiteY60" fmla="*/ 217965 h 837702"/>
              <a:gd name="connsiteX61" fmla="*/ 2106431 w 2137764"/>
              <a:gd name="connsiteY61" fmla="*/ 205773 h 837702"/>
              <a:gd name="connsiteX62" fmla="*/ 2078333 w 2137764"/>
              <a:gd name="connsiteY62" fmla="*/ 227892 h 837702"/>
              <a:gd name="connsiteX63" fmla="*/ 2035977 w 2137764"/>
              <a:gd name="connsiteY63" fmla="*/ 252095 h 837702"/>
              <a:gd name="connsiteX64" fmla="*/ 1940624 w 2137764"/>
              <a:gd name="connsiteY64" fmla="*/ 304308 h 837702"/>
              <a:gd name="connsiteX65" fmla="*/ 1697993 w 2137764"/>
              <a:gd name="connsiteY65" fmla="*/ 406190 h 837702"/>
              <a:gd name="connsiteX66" fmla="*/ 1674382 w 2137764"/>
              <a:gd name="connsiteY66" fmla="*/ 414636 h 837702"/>
              <a:gd name="connsiteX67" fmla="*/ 1668729 w 2137764"/>
              <a:gd name="connsiteY67" fmla="*/ 416658 h 837702"/>
              <a:gd name="connsiteX68" fmla="*/ 1668728 w 2137764"/>
              <a:gd name="connsiteY68" fmla="*/ 416658 h 837702"/>
              <a:gd name="connsiteX69" fmla="*/ 1666193 w 2137764"/>
              <a:gd name="connsiteY69" fmla="*/ 417565 h 837702"/>
              <a:gd name="connsiteX70" fmla="*/ 1668729 w 2137764"/>
              <a:gd name="connsiteY70" fmla="*/ 416658 h 837702"/>
              <a:gd name="connsiteX71" fmla="*/ 1707820 w 2137764"/>
              <a:gd name="connsiteY71" fmla="*/ 410594 h 837702"/>
              <a:gd name="connsiteX72" fmla="*/ 1740769 w 2137764"/>
              <a:gd name="connsiteY72" fmla="*/ 399938 h 837702"/>
              <a:gd name="connsiteX73" fmla="*/ 1765669 w 2137764"/>
              <a:gd name="connsiteY73" fmla="*/ 394048 h 837702"/>
              <a:gd name="connsiteX74" fmla="*/ 1643082 w 2137764"/>
              <a:gd name="connsiteY74" fmla="*/ 428850 h 837702"/>
              <a:gd name="connsiteX75" fmla="*/ 1221177 w 2137764"/>
              <a:gd name="connsiteY75" fmla="*/ 474184 h 837702"/>
              <a:gd name="connsiteX76" fmla="*/ 1216603 w 2137764"/>
              <a:gd name="connsiteY76" fmla="*/ 469786 h 837702"/>
              <a:gd name="connsiteX77" fmla="*/ 1221177 w 2137764"/>
              <a:gd name="connsiteY77" fmla="*/ 474184 h 837702"/>
              <a:gd name="connsiteX78" fmla="*/ 1504532 w 2137764"/>
              <a:gd name="connsiteY78" fmla="*/ 469363 h 837702"/>
              <a:gd name="connsiteX79" fmla="*/ 1538370 w 2137764"/>
              <a:gd name="connsiteY79" fmla="*/ 463292 h 837702"/>
              <a:gd name="connsiteX80" fmla="*/ 1536666 w 2137764"/>
              <a:gd name="connsiteY80" fmla="*/ 466918 h 837702"/>
              <a:gd name="connsiteX81" fmla="*/ 1571461 w 2137764"/>
              <a:gd name="connsiteY81" fmla="*/ 463522 h 837702"/>
              <a:gd name="connsiteX82" fmla="*/ 1591041 w 2137764"/>
              <a:gd name="connsiteY82" fmla="*/ 459535 h 837702"/>
              <a:gd name="connsiteX83" fmla="*/ 1576035 w 2137764"/>
              <a:gd name="connsiteY83" fmla="*/ 467920 h 837702"/>
              <a:gd name="connsiteX84" fmla="*/ 1496761 w 2137764"/>
              <a:gd name="connsiteY84" fmla="*/ 481194 h 837702"/>
              <a:gd name="connsiteX85" fmla="*/ 1277139 w 2137764"/>
              <a:gd name="connsiteY85" fmla="*/ 496403 h 837702"/>
              <a:gd name="connsiteX86" fmla="*/ 1327360 w 2137764"/>
              <a:gd name="connsiteY86" fmla="*/ 502573 h 837702"/>
              <a:gd name="connsiteX87" fmla="*/ 1554962 w 2137764"/>
              <a:gd name="connsiteY87" fmla="*/ 484509 h 837702"/>
              <a:gd name="connsiteX88" fmla="*/ 1467707 w 2137764"/>
              <a:gd name="connsiteY88" fmla="*/ 500638 h 837702"/>
              <a:gd name="connsiteX89" fmla="*/ 1442806 w 2137764"/>
              <a:gd name="connsiteY89" fmla="*/ 506529 h 837702"/>
              <a:gd name="connsiteX90" fmla="*/ 1468663 w 2137764"/>
              <a:gd name="connsiteY90" fmla="*/ 503313 h 837702"/>
              <a:gd name="connsiteX91" fmla="*/ 1505162 w 2137764"/>
              <a:gd name="connsiteY91" fmla="*/ 496290 h 837702"/>
              <a:gd name="connsiteX92" fmla="*/ 1484089 w 2137764"/>
              <a:gd name="connsiteY92" fmla="*/ 512880 h 837702"/>
              <a:gd name="connsiteX93" fmla="*/ 1529526 w 2137764"/>
              <a:gd name="connsiteY93" fmla="*/ 505676 h 837702"/>
              <a:gd name="connsiteX94" fmla="*/ 1360124 w 2137764"/>
              <a:gd name="connsiteY94" fmla="*/ 527056 h 837702"/>
              <a:gd name="connsiteX95" fmla="*/ 1503879 w 2137764"/>
              <a:gd name="connsiteY95" fmla="*/ 517868 h 837702"/>
              <a:gd name="connsiteX96" fmla="*/ 1580493 w 2137764"/>
              <a:gd name="connsiteY96" fmla="*/ 505546 h 837702"/>
              <a:gd name="connsiteX97" fmla="*/ 1656151 w 2137764"/>
              <a:gd name="connsiteY97" fmla="*/ 490549 h 837702"/>
              <a:gd name="connsiteX98" fmla="*/ 1649126 w 2137764"/>
              <a:gd name="connsiteY98" fmla="*/ 496078 h 837702"/>
              <a:gd name="connsiteX99" fmla="*/ 1619862 w 2137764"/>
              <a:gd name="connsiteY99" fmla="*/ 506547 h 837702"/>
              <a:gd name="connsiteX100" fmla="*/ 1514940 w 2137764"/>
              <a:gd name="connsiteY100" fmla="*/ 532013 h 837702"/>
              <a:gd name="connsiteX101" fmla="*/ 1490040 w 2137764"/>
              <a:gd name="connsiteY101" fmla="*/ 537904 h 837702"/>
              <a:gd name="connsiteX102" fmla="*/ 1519514 w 2137764"/>
              <a:gd name="connsiteY102" fmla="*/ 536411 h 837702"/>
              <a:gd name="connsiteX103" fmla="*/ 1487590 w 2137764"/>
              <a:gd name="connsiteY103" fmla="*/ 547831 h 837702"/>
              <a:gd name="connsiteX104" fmla="*/ 1453752 w 2137764"/>
              <a:gd name="connsiteY104" fmla="*/ 553902 h 837702"/>
              <a:gd name="connsiteX105" fmla="*/ 1533236 w 2137764"/>
              <a:gd name="connsiteY105" fmla="*/ 549604 h 837702"/>
              <a:gd name="connsiteX106" fmla="*/ 1523552 w 2137764"/>
              <a:gd name="connsiteY106" fmla="*/ 556085 h 837702"/>
              <a:gd name="connsiteX107" fmla="*/ 1464813 w 2137764"/>
              <a:gd name="connsiteY107" fmla="*/ 568047 h 837702"/>
              <a:gd name="connsiteX108" fmla="*/ 1441617 w 2137764"/>
              <a:gd name="connsiteY108" fmla="*/ 570311 h 837702"/>
              <a:gd name="connsiteX109" fmla="*/ 1472048 w 2137764"/>
              <a:gd name="connsiteY109" fmla="*/ 571493 h 837702"/>
              <a:gd name="connsiteX110" fmla="*/ 1515781 w 2137764"/>
              <a:gd name="connsiteY110" fmla="*/ 567916 h 837702"/>
              <a:gd name="connsiteX111" fmla="*/ 1566538 w 2137764"/>
              <a:gd name="connsiteY111" fmla="*/ 558810 h 837702"/>
              <a:gd name="connsiteX112" fmla="*/ 1553446 w 2137764"/>
              <a:gd name="connsiteY112" fmla="*/ 572544 h 837702"/>
              <a:gd name="connsiteX113" fmla="*/ 1561427 w 2137764"/>
              <a:gd name="connsiteY113" fmla="*/ 569689 h 837702"/>
              <a:gd name="connsiteX114" fmla="*/ 1532163 w 2137764"/>
              <a:gd name="connsiteY114" fmla="*/ 580158 h 837702"/>
              <a:gd name="connsiteX115" fmla="*/ 1539398 w 2137764"/>
              <a:gd name="connsiteY115" fmla="*/ 583604 h 837702"/>
              <a:gd name="connsiteX116" fmla="*/ 1485980 w 2137764"/>
              <a:gd name="connsiteY116" fmla="*/ 593662 h 837702"/>
              <a:gd name="connsiteX117" fmla="*/ 1468104 w 2137764"/>
              <a:gd name="connsiteY117" fmla="*/ 594023 h 837702"/>
              <a:gd name="connsiteX118" fmla="*/ 1485980 w 2137764"/>
              <a:gd name="connsiteY118" fmla="*/ 593662 h 837702"/>
              <a:gd name="connsiteX119" fmla="*/ 1554613 w 2137764"/>
              <a:gd name="connsiteY119" fmla="*/ 584194 h 837702"/>
              <a:gd name="connsiteX120" fmla="*/ 1384465 w 2137764"/>
              <a:gd name="connsiteY120" fmla="*/ 611875 h 837702"/>
              <a:gd name="connsiteX121" fmla="*/ 1256463 w 2137764"/>
              <a:gd name="connsiteY121" fmla="*/ 606376 h 837702"/>
              <a:gd name="connsiteX122" fmla="*/ 1077820 w 2137764"/>
              <a:gd name="connsiteY122" fmla="*/ 576756 h 837702"/>
              <a:gd name="connsiteX123" fmla="*/ 1019409 w 2137764"/>
              <a:gd name="connsiteY123" fmla="*/ 564465 h 837702"/>
              <a:gd name="connsiteX124" fmla="*/ 1023026 w 2137764"/>
              <a:gd name="connsiteY124" fmla="*/ 566188 h 837702"/>
              <a:gd name="connsiteX125" fmla="*/ 1072500 w 2137764"/>
              <a:gd name="connsiteY125" fmla="*/ 578659 h 837702"/>
              <a:gd name="connsiteX126" fmla="*/ 1251353 w 2137764"/>
              <a:gd name="connsiteY126" fmla="*/ 617256 h 837702"/>
              <a:gd name="connsiteX127" fmla="*/ 1492888 w 2137764"/>
              <a:gd name="connsiteY127" fmla="*/ 621361 h 837702"/>
              <a:gd name="connsiteX128" fmla="*/ 1512467 w 2137764"/>
              <a:gd name="connsiteY128" fmla="*/ 617373 h 837702"/>
              <a:gd name="connsiteX129" fmla="*/ 1510764 w 2137764"/>
              <a:gd name="connsiteY129" fmla="*/ 621000 h 837702"/>
              <a:gd name="connsiteX130" fmla="*/ 1557157 w 2137764"/>
              <a:gd name="connsiteY130" fmla="*/ 616471 h 837702"/>
              <a:gd name="connsiteX131" fmla="*/ 1351047 w 2137764"/>
              <a:gd name="connsiteY131" fmla="*/ 635897 h 837702"/>
              <a:gd name="connsiteX132" fmla="*/ 1348387 w 2137764"/>
              <a:gd name="connsiteY132" fmla="*/ 636849 h 837702"/>
              <a:gd name="connsiteX133" fmla="*/ 1342109 w 2137764"/>
              <a:gd name="connsiteY133" fmla="*/ 636078 h 837702"/>
              <a:gd name="connsiteX134" fmla="*/ 1348387 w 2137764"/>
              <a:gd name="connsiteY134" fmla="*/ 636849 h 837702"/>
              <a:gd name="connsiteX135" fmla="*/ 1351047 w 2137764"/>
              <a:gd name="connsiteY135" fmla="*/ 635897 h 837702"/>
              <a:gd name="connsiteX136" fmla="*/ 1452235 w 2137764"/>
              <a:gd name="connsiteY136" fmla="*/ 641937 h 837702"/>
              <a:gd name="connsiteX137" fmla="*/ 1463087 w 2137764"/>
              <a:gd name="connsiteY137" fmla="*/ 647106 h 837702"/>
              <a:gd name="connsiteX138" fmla="*/ 1393497 w 2137764"/>
              <a:gd name="connsiteY138" fmla="*/ 653899 h 837702"/>
              <a:gd name="connsiteX139" fmla="*/ 1388923 w 2137764"/>
              <a:gd name="connsiteY139" fmla="*/ 649501 h 837702"/>
              <a:gd name="connsiteX140" fmla="*/ 1380942 w 2137764"/>
              <a:gd name="connsiteY140" fmla="*/ 652356 h 837702"/>
              <a:gd name="connsiteX141" fmla="*/ 1388923 w 2137764"/>
              <a:gd name="connsiteY141" fmla="*/ 649501 h 837702"/>
              <a:gd name="connsiteX142" fmla="*/ 1393497 w 2137764"/>
              <a:gd name="connsiteY142" fmla="*/ 653899 h 837702"/>
              <a:gd name="connsiteX143" fmla="*/ 1439143 w 2137764"/>
              <a:gd name="connsiteY143" fmla="*/ 655671 h 837702"/>
              <a:gd name="connsiteX144" fmla="*/ 1490858 w 2137764"/>
              <a:gd name="connsiteY144" fmla="*/ 649240 h 837702"/>
              <a:gd name="connsiteX145" fmla="*/ 1466914 w 2137764"/>
              <a:gd name="connsiteY145" fmla="*/ 657805 h 837702"/>
              <a:gd name="connsiteX146" fmla="*/ 1541825 w 2137764"/>
              <a:gd name="connsiteY146" fmla="*/ 649109 h 837702"/>
              <a:gd name="connsiteX147" fmla="*/ 1549975 w 2137764"/>
              <a:gd name="connsiteY147" fmla="*/ 647513 h 837702"/>
              <a:gd name="connsiteX148" fmla="*/ 1553237 w 2137764"/>
              <a:gd name="connsiteY148" fmla="*/ 647073 h 837702"/>
              <a:gd name="connsiteX149" fmla="*/ 1473151 w 2137764"/>
              <a:gd name="connsiteY149" fmla="*/ 661608 h 837702"/>
              <a:gd name="connsiteX150" fmla="*/ 1394664 w 2137764"/>
              <a:gd name="connsiteY150" fmla="*/ 665549 h 837702"/>
              <a:gd name="connsiteX151" fmla="*/ 1374127 w 2137764"/>
              <a:gd name="connsiteY151" fmla="*/ 666862 h 837702"/>
              <a:gd name="connsiteX152" fmla="*/ 1443928 w 2137764"/>
              <a:gd name="connsiteY152" fmla="*/ 669045 h 837702"/>
              <a:gd name="connsiteX153" fmla="*/ 1380615 w 2137764"/>
              <a:gd name="connsiteY153" fmla="*/ 676609 h 837702"/>
              <a:gd name="connsiteX154" fmla="*/ 1417324 w 2137764"/>
              <a:gd name="connsiteY154" fmla="*/ 678562 h 837702"/>
              <a:gd name="connsiteX155" fmla="*/ 1385189 w 2137764"/>
              <a:gd name="connsiteY155" fmla="*/ 681007 h 837702"/>
              <a:gd name="connsiteX156" fmla="*/ 1369227 w 2137764"/>
              <a:gd name="connsiteY156" fmla="*/ 686717 h 837702"/>
              <a:gd name="connsiteX157" fmla="*/ 1344117 w 2137764"/>
              <a:gd name="connsiteY157" fmla="*/ 683632 h 837702"/>
              <a:gd name="connsiteX158" fmla="*/ 1360289 w 2137764"/>
              <a:gd name="connsiteY158" fmla="*/ 686897 h 837702"/>
              <a:gd name="connsiteX159" fmla="*/ 1353265 w 2137764"/>
              <a:gd name="connsiteY159" fmla="*/ 692427 h 837702"/>
              <a:gd name="connsiteX160" fmla="*/ 1461477 w 2137764"/>
              <a:gd name="connsiteY160" fmla="*/ 692937 h 837702"/>
              <a:gd name="connsiteX161" fmla="*/ 1562245 w 2137764"/>
              <a:gd name="connsiteY161" fmla="*/ 681025 h 837702"/>
              <a:gd name="connsiteX162" fmla="*/ 1574800 w 2137764"/>
              <a:gd name="connsiteY162" fmla="*/ 682567 h 837702"/>
              <a:gd name="connsiteX163" fmla="*/ 1452959 w 2137764"/>
              <a:gd name="connsiteY163" fmla="*/ 711069 h 837702"/>
              <a:gd name="connsiteX164" fmla="*/ 1447638 w 2137764"/>
              <a:gd name="connsiteY164" fmla="*/ 712972 h 837702"/>
              <a:gd name="connsiteX165" fmla="*/ 1414547 w 2137764"/>
              <a:gd name="connsiteY165" fmla="*/ 712742 h 837702"/>
              <a:gd name="connsiteX166" fmla="*/ 1399541 w 2137764"/>
              <a:gd name="connsiteY166" fmla="*/ 721127 h 837702"/>
              <a:gd name="connsiteX167" fmla="*/ 1474662 w 2137764"/>
              <a:gd name="connsiteY167" fmla="*/ 721407 h 837702"/>
              <a:gd name="connsiteX168" fmla="*/ 1436460 w 2137764"/>
              <a:gd name="connsiteY168" fmla="*/ 732056 h 837702"/>
              <a:gd name="connsiteX169" fmla="*/ 1414967 w 2137764"/>
              <a:gd name="connsiteY169" fmla="*/ 730694 h 837702"/>
              <a:gd name="connsiteX170" fmla="*/ 1389110 w 2137764"/>
              <a:gd name="connsiteY170" fmla="*/ 733910 h 837702"/>
              <a:gd name="connsiteX171" fmla="*/ 1425819 w 2137764"/>
              <a:gd name="connsiteY171" fmla="*/ 735863 h 837702"/>
              <a:gd name="connsiteX172" fmla="*/ 1450182 w 2137764"/>
              <a:gd name="connsiteY172" fmla="*/ 745249 h 837702"/>
              <a:gd name="connsiteX173" fmla="*/ 1408153 w 2137764"/>
              <a:gd name="connsiteY173" fmla="*/ 745199 h 837702"/>
              <a:gd name="connsiteX174" fmla="*/ 1278447 w 2137764"/>
              <a:gd name="connsiteY174" fmla="*/ 743327 h 837702"/>
              <a:gd name="connsiteX175" fmla="*/ 963938 w 2137764"/>
              <a:gd name="connsiteY175" fmla="*/ 677835 h 837702"/>
              <a:gd name="connsiteX176" fmla="*/ 805295 w 2137764"/>
              <a:gd name="connsiteY176" fmla="*/ 662179 h 837702"/>
              <a:gd name="connsiteX177" fmla="*/ 807955 w 2137764"/>
              <a:gd name="connsiteY177" fmla="*/ 661227 h 837702"/>
              <a:gd name="connsiteX178" fmla="*/ 781141 w 2137764"/>
              <a:gd name="connsiteY178" fmla="*/ 661768 h 837702"/>
              <a:gd name="connsiteX179" fmla="*/ 698249 w 2137764"/>
              <a:gd name="connsiteY179" fmla="*/ 673320 h 837702"/>
              <a:gd name="connsiteX180" fmla="*/ 689311 w 2137764"/>
              <a:gd name="connsiteY180" fmla="*/ 673500 h 837702"/>
              <a:gd name="connsiteX181" fmla="*/ 689311 w 2137764"/>
              <a:gd name="connsiteY181" fmla="*/ 673500 h 837702"/>
              <a:gd name="connsiteX182" fmla="*/ 698249 w 2137764"/>
              <a:gd name="connsiteY182" fmla="*/ 673320 h 837702"/>
              <a:gd name="connsiteX183" fmla="*/ 773160 w 2137764"/>
              <a:gd name="connsiteY183" fmla="*/ 664624 h 837702"/>
              <a:gd name="connsiteX184" fmla="*/ 767839 w 2137764"/>
              <a:gd name="connsiteY184" fmla="*/ 666527 h 837702"/>
              <a:gd name="connsiteX185" fmla="*/ 806252 w 2137764"/>
              <a:gd name="connsiteY185" fmla="*/ 664854 h 837702"/>
              <a:gd name="connsiteX186" fmla="*/ 1203326 w 2137764"/>
              <a:gd name="connsiteY186" fmla="*/ 743048 h 837702"/>
              <a:gd name="connsiteX187" fmla="*/ 1334199 w 2137764"/>
              <a:gd name="connsiteY187" fmla="*/ 756570 h 837702"/>
              <a:gd name="connsiteX188" fmla="*/ 1339183 w 2137764"/>
              <a:gd name="connsiteY188" fmla="*/ 757003 h 837702"/>
              <a:gd name="connsiteX189" fmla="*/ 1344472 w 2137764"/>
              <a:gd name="connsiteY189" fmla="*/ 758126 h 837702"/>
              <a:gd name="connsiteX190" fmla="*/ 1307079 w 2137764"/>
              <a:gd name="connsiteY190" fmla="*/ 758352 h 837702"/>
              <a:gd name="connsiteX191" fmla="*/ 1273547 w 2137764"/>
              <a:gd name="connsiteY191" fmla="*/ 763182 h 837702"/>
              <a:gd name="connsiteX192" fmla="*/ 1355365 w 2137764"/>
              <a:gd name="connsiteY192" fmla="*/ 782185 h 837702"/>
              <a:gd name="connsiteX193" fmla="*/ 1378772 w 2137764"/>
              <a:gd name="connsiteY193" fmla="*/ 788897 h 837702"/>
              <a:gd name="connsiteX194" fmla="*/ 1304608 w 2137764"/>
              <a:gd name="connsiteY194" fmla="*/ 791291 h 837702"/>
              <a:gd name="connsiteX195" fmla="*/ 1304608 w 2137764"/>
              <a:gd name="connsiteY195" fmla="*/ 791291 h 837702"/>
              <a:gd name="connsiteX196" fmla="*/ 1330675 w 2137764"/>
              <a:gd name="connsiteY196" fmla="*/ 797051 h 837702"/>
              <a:gd name="connsiteX197" fmla="*/ 1304818 w 2137764"/>
              <a:gd name="connsiteY197" fmla="*/ 800267 h 837702"/>
              <a:gd name="connsiteX198" fmla="*/ 1322904 w 2137764"/>
              <a:gd name="connsiteY198" fmla="*/ 808882 h 837702"/>
              <a:gd name="connsiteX199" fmla="*/ 1314923 w 2137764"/>
              <a:gd name="connsiteY199" fmla="*/ 811737 h 837702"/>
              <a:gd name="connsiteX200" fmla="*/ 1337373 w 2137764"/>
              <a:gd name="connsiteY200" fmla="*/ 815774 h 837702"/>
              <a:gd name="connsiteX201" fmla="*/ 1316837 w 2137764"/>
              <a:gd name="connsiteY201" fmla="*/ 817087 h 837702"/>
              <a:gd name="connsiteX202" fmla="*/ 1293640 w 2137764"/>
              <a:gd name="connsiteY202" fmla="*/ 819351 h 837702"/>
              <a:gd name="connsiteX203" fmla="*/ 1277468 w 2137764"/>
              <a:gd name="connsiteY203" fmla="*/ 816085 h 837702"/>
              <a:gd name="connsiteX204" fmla="*/ 1264166 w 2137764"/>
              <a:gd name="connsiteY204" fmla="*/ 820844 h 837702"/>
              <a:gd name="connsiteX205" fmla="*/ 1212988 w 2137764"/>
              <a:gd name="connsiteY205" fmla="*/ 811999 h 837702"/>
              <a:gd name="connsiteX206" fmla="*/ 1157237 w 2137764"/>
              <a:gd name="connsiteY206" fmla="*/ 798756 h 837702"/>
              <a:gd name="connsiteX207" fmla="*/ 865177 w 2137764"/>
              <a:gd name="connsiteY207" fmla="*/ 737301 h 837702"/>
              <a:gd name="connsiteX208" fmla="*/ 797291 w 2137764"/>
              <a:gd name="connsiteY208" fmla="*/ 740467 h 837702"/>
              <a:gd name="connsiteX209" fmla="*/ 757922 w 2137764"/>
              <a:gd name="connsiteY209" fmla="*/ 739465 h 837702"/>
              <a:gd name="connsiteX210" fmla="*/ 679604 w 2137764"/>
              <a:gd name="connsiteY210" fmla="*/ 755414 h 837702"/>
              <a:gd name="connsiteX211" fmla="*/ 665345 w 2137764"/>
              <a:gd name="connsiteY211" fmla="*/ 757498 h 837702"/>
              <a:gd name="connsiteX212" fmla="*/ 667049 w 2137764"/>
              <a:gd name="connsiteY212" fmla="*/ 753872 h 837702"/>
              <a:gd name="connsiteX213" fmla="*/ 599372 w 2137764"/>
              <a:gd name="connsiteY213" fmla="*/ 766014 h 837702"/>
              <a:gd name="connsiteX214" fmla="*/ 561917 w 2137764"/>
              <a:gd name="connsiteY214" fmla="*/ 770362 h 837702"/>
              <a:gd name="connsiteX215" fmla="*/ 543294 w 2137764"/>
              <a:gd name="connsiteY215" fmla="*/ 777024 h 837702"/>
              <a:gd name="connsiteX216" fmla="*/ 544998 w 2137764"/>
              <a:gd name="connsiteY216" fmla="*/ 773397 h 837702"/>
              <a:gd name="connsiteX217" fmla="*/ 550319 w 2137764"/>
              <a:gd name="connsiteY217" fmla="*/ 771494 h 837702"/>
              <a:gd name="connsiteX218" fmla="*/ 544998 w 2137764"/>
              <a:gd name="connsiteY218" fmla="*/ 773397 h 837702"/>
              <a:gd name="connsiteX219" fmla="*/ 540424 w 2137764"/>
              <a:gd name="connsiteY219" fmla="*/ 769000 h 837702"/>
              <a:gd name="connsiteX220" fmla="*/ 488920 w 2137764"/>
              <a:gd name="connsiteY220" fmla="*/ 784407 h 837702"/>
              <a:gd name="connsiteX221" fmla="*/ 353240 w 2137764"/>
              <a:gd name="connsiteY221" fmla="*/ 832944 h 837702"/>
              <a:gd name="connsiteX222" fmla="*/ 339938 w 2137764"/>
              <a:gd name="connsiteY222" fmla="*/ 837702 h 837702"/>
              <a:gd name="connsiteX223" fmla="*/ 351327 w 2137764"/>
              <a:gd name="connsiteY223" fmla="*/ 827595 h 837702"/>
              <a:gd name="connsiteX224" fmla="*/ 414219 w 2137764"/>
              <a:gd name="connsiteY224" fmla="*/ 802079 h 837702"/>
              <a:gd name="connsiteX225" fmla="*/ 513610 w 2137764"/>
              <a:gd name="connsiteY225" fmla="*/ 769541 h 837702"/>
              <a:gd name="connsiteX226" fmla="*/ 545534 w 2137764"/>
              <a:gd name="connsiteY226" fmla="*/ 758120 h 837702"/>
              <a:gd name="connsiteX227" fmla="*/ 533936 w 2137764"/>
              <a:gd name="connsiteY227" fmla="*/ 759252 h 837702"/>
              <a:gd name="connsiteX228" fmla="*/ 494777 w 2137764"/>
              <a:gd name="connsiteY228" fmla="*/ 767227 h 837702"/>
              <a:gd name="connsiteX229" fmla="*/ 464556 w 2137764"/>
              <a:gd name="connsiteY229" fmla="*/ 775021 h 837702"/>
              <a:gd name="connsiteX230" fmla="*/ 419330 w 2137764"/>
              <a:gd name="connsiteY230" fmla="*/ 791200 h 837702"/>
              <a:gd name="connsiteX231" fmla="*/ 394429 w 2137764"/>
              <a:gd name="connsiteY231" fmla="*/ 797090 h 837702"/>
              <a:gd name="connsiteX232" fmla="*/ 452958 w 2137764"/>
              <a:gd name="connsiteY232" fmla="*/ 776153 h 837702"/>
              <a:gd name="connsiteX233" fmla="*/ 457322 w 2137764"/>
              <a:gd name="connsiteY233" fmla="*/ 771575 h 837702"/>
              <a:gd name="connsiteX234" fmla="*/ 480308 w 2137764"/>
              <a:gd name="connsiteY234" fmla="*/ 760335 h 837702"/>
              <a:gd name="connsiteX235" fmla="*/ 495314 w 2137764"/>
              <a:gd name="connsiteY235" fmla="*/ 751950 h 837702"/>
              <a:gd name="connsiteX236" fmla="*/ 511276 w 2137764"/>
              <a:gd name="connsiteY236" fmla="*/ 746240 h 837702"/>
              <a:gd name="connsiteX237" fmla="*/ 507449 w 2137764"/>
              <a:gd name="connsiteY237" fmla="*/ 735541 h 837702"/>
              <a:gd name="connsiteX238" fmla="*/ 575872 w 2137764"/>
              <a:gd name="connsiteY238" fmla="*/ 717098 h 837702"/>
              <a:gd name="connsiteX239" fmla="*/ 587260 w 2137764"/>
              <a:gd name="connsiteY239" fmla="*/ 706990 h 837702"/>
              <a:gd name="connsiteX240" fmla="*/ 532139 w 2137764"/>
              <a:gd name="connsiteY240" fmla="*/ 720675 h 837702"/>
              <a:gd name="connsiteX241" fmla="*/ 487659 w 2137764"/>
              <a:gd name="connsiteY241" fmla="*/ 730552 h 837702"/>
              <a:gd name="connsiteX242" fmla="*/ 513306 w 2137764"/>
              <a:gd name="connsiteY242" fmla="*/ 718361 h 837702"/>
              <a:gd name="connsiteX243" fmla="*/ 528312 w 2137764"/>
              <a:gd name="connsiteY243" fmla="*/ 709976 h 837702"/>
              <a:gd name="connsiteX244" fmla="*/ 565557 w 2137764"/>
              <a:gd name="connsiteY244" fmla="*/ 696652 h 837702"/>
              <a:gd name="connsiteX245" fmla="*/ 516713 w 2137764"/>
              <a:gd name="connsiteY245" fmla="*/ 711108 h 837702"/>
              <a:gd name="connsiteX246" fmla="*/ 426050 w 2137764"/>
              <a:gd name="connsiteY246" fmla="*/ 734490 h 837702"/>
              <a:gd name="connsiteX247" fmla="*/ 289414 w 2137764"/>
              <a:gd name="connsiteY247" fmla="*/ 780352 h 837702"/>
              <a:gd name="connsiteX248" fmla="*/ 260150 w 2137764"/>
              <a:gd name="connsiteY248" fmla="*/ 790821 h 837702"/>
              <a:gd name="connsiteX249" fmla="*/ 277816 w 2137764"/>
              <a:gd name="connsiteY249" fmla="*/ 781484 h 837702"/>
              <a:gd name="connsiteX250" fmla="*/ 369015 w 2137764"/>
              <a:gd name="connsiteY250" fmla="*/ 742825 h 837702"/>
              <a:gd name="connsiteX251" fmla="*/ 339751 w 2137764"/>
              <a:gd name="connsiteY251" fmla="*/ 753294 h 837702"/>
              <a:gd name="connsiteX252" fmla="*/ 270581 w 2137764"/>
              <a:gd name="connsiteY252" fmla="*/ 778038 h 837702"/>
              <a:gd name="connsiteX253" fmla="*/ 220991 w 2137764"/>
              <a:gd name="connsiteY253" fmla="*/ 798795 h 837702"/>
              <a:gd name="connsiteX254" fmla="*/ 241317 w 2137764"/>
              <a:gd name="connsiteY254" fmla="*/ 788507 h 837702"/>
              <a:gd name="connsiteX255" fmla="*/ 217164 w 2137764"/>
              <a:gd name="connsiteY255" fmla="*/ 788096 h 837702"/>
              <a:gd name="connsiteX256" fmla="*/ 234829 w 2137764"/>
              <a:gd name="connsiteY256" fmla="*/ 778760 h 837702"/>
              <a:gd name="connsiteX257" fmla="*/ 236533 w 2137764"/>
              <a:gd name="connsiteY257" fmla="*/ 775133 h 837702"/>
              <a:gd name="connsiteX258" fmla="*/ 294851 w 2137764"/>
              <a:gd name="connsiteY258" fmla="*/ 745220 h 837702"/>
              <a:gd name="connsiteX259" fmla="*/ 294851 w 2137764"/>
              <a:gd name="connsiteY259" fmla="*/ 745220 h 837702"/>
              <a:gd name="connsiteX260" fmla="*/ 270908 w 2137764"/>
              <a:gd name="connsiteY260" fmla="*/ 753785 h 837702"/>
              <a:gd name="connsiteX261" fmla="*/ 298258 w 2137764"/>
              <a:gd name="connsiteY261" fmla="*/ 737967 h 837702"/>
              <a:gd name="connsiteX262" fmla="*/ 361151 w 2137764"/>
              <a:gd name="connsiteY262" fmla="*/ 712452 h 837702"/>
              <a:gd name="connsiteX263" fmla="*/ 432024 w 2137764"/>
              <a:gd name="connsiteY263" fmla="*/ 684081 h 837702"/>
              <a:gd name="connsiteX264" fmla="*/ 400846 w 2137764"/>
              <a:gd name="connsiteY264" fmla="*/ 689200 h 837702"/>
              <a:gd name="connsiteX265" fmla="*/ 259846 w 2137764"/>
              <a:gd name="connsiteY265" fmla="*/ 739641 h 837702"/>
              <a:gd name="connsiteX266" fmla="*/ 208552 w 2137764"/>
              <a:gd name="connsiteY266" fmla="*/ 764024 h 837702"/>
              <a:gd name="connsiteX267" fmla="*/ 229625 w 2137764"/>
              <a:gd name="connsiteY267" fmla="*/ 747435 h 837702"/>
              <a:gd name="connsiteX268" fmla="*/ 208342 w 2137764"/>
              <a:gd name="connsiteY268" fmla="*/ 755048 h 837702"/>
              <a:gd name="connsiteX269" fmla="*/ 210046 w 2137764"/>
              <a:gd name="connsiteY269" fmla="*/ 751422 h 837702"/>
              <a:gd name="connsiteX270" fmla="*/ 204725 w 2137764"/>
              <a:gd name="connsiteY270" fmla="*/ 753325 h 837702"/>
              <a:gd name="connsiteX271" fmla="*/ 222181 w 2137764"/>
              <a:gd name="connsiteY271" fmla="*/ 735013 h 837702"/>
              <a:gd name="connsiteX272" fmla="*/ 360310 w 2137764"/>
              <a:gd name="connsiteY272" fmla="*/ 676549 h 837702"/>
              <a:gd name="connsiteX273" fmla="*/ 432141 w 2137764"/>
              <a:gd name="connsiteY273" fmla="*/ 650853 h 837702"/>
              <a:gd name="connsiteX274" fmla="*/ 391278 w 2137764"/>
              <a:gd name="connsiteY274" fmla="*/ 662453 h 837702"/>
              <a:gd name="connsiteX275" fmla="*/ 335410 w 2137764"/>
              <a:gd name="connsiteY275" fmla="*/ 682439 h 837702"/>
              <a:gd name="connsiteX276" fmla="*/ 222717 w 2137764"/>
              <a:gd name="connsiteY276" fmla="*/ 719736 h 837702"/>
              <a:gd name="connsiteX277" fmla="*/ 199731 w 2137764"/>
              <a:gd name="connsiteY277" fmla="*/ 730976 h 837702"/>
              <a:gd name="connsiteX278" fmla="*/ 217397 w 2137764"/>
              <a:gd name="connsiteY278" fmla="*/ 721639 h 837702"/>
              <a:gd name="connsiteX279" fmla="*/ 257092 w 2137764"/>
              <a:gd name="connsiteY279" fmla="*/ 698388 h 837702"/>
              <a:gd name="connsiteX280" fmla="*/ 268480 w 2137764"/>
              <a:gd name="connsiteY280" fmla="*/ 688280 h 837702"/>
              <a:gd name="connsiteX281" fmla="*/ 193243 w 2137764"/>
              <a:gd name="connsiteY281" fmla="*/ 721229 h 837702"/>
              <a:gd name="connsiteX282" fmla="*/ 172707 w 2137764"/>
              <a:gd name="connsiteY282" fmla="*/ 722541 h 837702"/>
              <a:gd name="connsiteX283" fmla="*/ 193033 w 2137764"/>
              <a:gd name="connsiteY283" fmla="*/ 712253 h 837702"/>
              <a:gd name="connsiteX284" fmla="*/ 313287 w 2137764"/>
              <a:gd name="connsiteY284" fmla="*/ 654150 h 837702"/>
              <a:gd name="connsiteX285" fmla="*/ 354896 w 2137764"/>
              <a:gd name="connsiteY285" fmla="*/ 636248 h 837702"/>
              <a:gd name="connsiteX286" fmla="*/ 384160 w 2137764"/>
              <a:gd name="connsiteY286" fmla="*/ 625779 h 837702"/>
              <a:gd name="connsiteX287" fmla="*/ 342341 w 2137764"/>
              <a:gd name="connsiteY287" fmla="*/ 634705 h 837702"/>
              <a:gd name="connsiteX288" fmla="*/ 305095 w 2137764"/>
              <a:gd name="connsiteY288" fmla="*/ 648029 h 837702"/>
              <a:gd name="connsiteX289" fmla="*/ 308503 w 2137764"/>
              <a:gd name="connsiteY289" fmla="*/ 640776 h 837702"/>
              <a:gd name="connsiteX290" fmla="*/ 390017 w 2137764"/>
              <a:gd name="connsiteY290" fmla="*/ 608599 h 837702"/>
              <a:gd name="connsiteX291" fmla="*/ 469829 w 2137764"/>
              <a:gd name="connsiteY291" fmla="*/ 580048 h 837702"/>
              <a:gd name="connsiteX292" fmla="*/ 486748 w 2137764"/>
              <a:gd name="connsiteY292" fmla="*/ 577012 h 837702"/>
              <a:gd name="connsiteX293" fmla="*/ 472489 w 2137764"/>
              <a:gd name="connsiteY293" fmla="*/ 579096 h 837702"/>
              <a:gd name="connsiteX294" fmla="*/ 314570 w 2137764"/>
              <a:gd name="connsiteY294" fmla="*/ 632572 h 837702"/>
              <a:gd name="connsiteX295" fmla="*/ 242740 w 2137764"/>
              <a:gd name="connsiteY295" fmla="*/ 658267 h 837702"/>
              <a:gd name="connsiteX296" fmla="*/ 214432 w 2137764"/>
              <a:gd name="connsiteY296" fmla="*/ 671411 h 837702"/>
              <a:gd name="connsiteX297" fmla="*/ 205495 w 2137764"/>
              <a:gd name="connsiteY297" fmla="*/ 671591 h 837702"/>
              <a:gd name="connsiteX298" fmla="*/ 192193 w 2137764"/>
              <a:gd name="connsiteY298" fmla="*/ 676350 h 837702"/>
              <a:gd name="connsiteX299" fmla="*/ 195600 w 2137764"/>
              <a:gd name="connsiteY299" fmla="*/ 669097 h 837702"/>
              <a:gd name="connsiteX300" fmla="*/ 180384 w 2137764"/>
              <a:gd name="connsiteY300" fmla="*/ 668506 h 837702"/>
              <a:gd name="connsiteX301" fmla="*/ 159101 w 2137764"/>
              <a:gd name="connsiteY301" fmla="*/ 676120 h 837702"/>
              <a:gd name="connsiteX302" fmla="*/ 150163 w 2137764"/>
              <a:gd name="connsiteY302" fmla="*/ 676300 h 837702"/>
              <a:gd name="connsiteX303" fmla="*/ 143885 w 2137764"/>
              <a:gd name="connsiteY303" fmla="*/ 675529 h 837702"/>
              <a:gd name="connsiteX304" fmla="*/ 154527 w 2137764"/>
              <a:gd name="connsiteY304" fmla="*/ 671722 h 837702"/>
              <a:gd name="connsiteX305" fmla="*/ 170279 w 2137764"/>
              <a:gd name="connsiteY305" fmla="*/ 657036 h 837702"/>
              <a:gd name="connsiteX306" fmla="*/ 186988 w 2137764"/>
              <a:gd name="connsiteY306" fmla="*/ 645025 h 837702"/>
              <a:gd name="connsiteX307" fmla="*/ 180711 w 2137764"/>
              <a:gd name="connsiteY307" fmla="*/ 644253 h 837702"/>
              <a:gd name="connsiteX308" fmla="*/ 241689 w 2137764"/>
              <a:gd name="connsiteY308" fmla="*/ 613388 h 837702"/>
              <a:gd name="connsiteX309" fmla="*/ 217746 w 2137764"/>
              <a:gd name="connsiteY309" fmla="*/ 621954 h 837702"/>
              <a:gd name="connsiteX310" fmla="*/ 214129 w 2137764"/>
              <a:gd name="connsiteY310" fmla="*/ 620231 h 837702"/>
              <a:gd name="connsiteX311" fmla="*/ 156557 w 2137764"/>
              <a:gd name="connsiteY311" fmla="*/ 643843 h 837702"/>
              <a:gd name="connsiteX312" fmla="*/ 166242 w 2137764"/>
              <a:gd name="connsiteY312" fmla="*/ 637361 h 837702"/>
              <a:gd name="connsiteX313" fmla="*/ 225517 w 2137764"/>
              <a:gd name="connsiteY313" fmla="*/ 610123 h 837702"/>
              <a:gd name="connsiteX314" fmla="*/ 198703 w 2137764"/>
              <a:gd name="connsiteY314" fmla="*/ 610664 h 837702"/>
              <a:gd name="connsiteX315" fmla="*/ 180080 w 2137764"/>
              <a:gd name="connsiteY315" fmla="*/ 617326 h 837702"/>
              <a:gd name="connsiteX316" fmla="*/ 156137 w 2137764"/>
              <a:gd name="connsiteY316" fmla="*/ 625891 h 837702"/>
              <a:gd name="connsiteX317" fmla="*/ 243509 w 2137764"/>
              <a:gd name="connsiteY317" fmla="*/ 576534 h 837702"/>
              <a:gd name="connsiteX318" fmla="*/ 285119 w 2137764"/>
              <a:gd name="connsiteY318" fmla="*/ 558632 h 837702"/>
              <a:gd name="connsiteX319" fmla="*/ 283205 w 2137764"/>
              <a:gd name="connsiteY319" fmla="*/ 553282 h 837702"/>
              <a:gd name="connsiteX320" fmla="*/ 249577 w 2137764"/>
              <a:gd name="connsiteY320" fmla="*/ 568329 h 837702"/>
              <a:gd name="connsiteX321" fmla="*/ 205307 w 2137764"/>
              <a:gd name="connsiteY321" fmla="*/ 587183 h 837702"/>
              <a:gd name="connsiteX322" fmla="*/ 137094 w 2137764"/>
              <a:gd name="connsiteY322" fmla="*/ 614602 h 837702"/>
              <a:gd name="connsiteX323" fmla="*/ 156464 w 2137764"/>
              <a:gd name="connsiteY323" fmla="*/ 601639 h 837702"/>
              <a:gd name="connsiteX324" fmla="*/ 205844 w 2137764"/>
              <a:gd name="connsiteY324" fmla="*/ 571906 h 837702"/>
              <a:gd name="connsiteX325" fmla="*/ 235108 w 2137764"/>
              <a:gd name="connsiteY325" fmla="*/ 561437 h 837702"/>
              <a:gd name="connsiteX326" fmla="*/ 217232 w 2137764"/>
              <a:gd name="connsiteY326" fmla="*/ 561798 h 837702"/>
              <a:gd name="connsiteX327" fmla="*/ 304068 w 2137764"/>
              <a:gd name="connsiteY327" fmla="*/ 527717 h 837702"/>
              <a:gd name="connsiteX328" fmla="*/ 316413 w 2137764"/>
              <a:gd name="connsiteY328" fmla="*/ 520284 h 837702"/>
              <a:gd name="connsiteX329" fmla="*/ 367707 w 2137764"/>
              <a:gd name="connsiteY329" fmla="*/ 495900 h 837702"/>
              <a:gd name="connsiteX330" fmla="*/ 343763 w 2137764"/>
              <a:gd name="connsiteY330" fmla="*/ 504466 h 837702"/>
              <a:gd name="connsiteX331" fmla="*/ 310882 w 2137764"/>
              <a:gd name="connsiteY331" fmla="*/ 513211 h 837702"/>
              <a:gd name="connsiteX332" fmla="*/ 342807 w 2137764"/>
              <a:gd name="connsiteY332" fmla="*/ 501791 h 837702"/>
              <a:gd name="connsiteX333" fmla="*/ 393354 w 2137764"/>
              <a:gd name="connsiteY333" fmla="*/ 483709 h 837702"/>
              <a:gd name="connsiteX334" fmla="*/ 344510 w 2137764"/>
              <a:gd name="connsiteY334" fmla="*/ 498165 h 837702"/>
              <a:gd name="connsiteX335" fmla="*/ 359516 w 2137764"/>
              <a:gd name="connsiteY335" fmla="*/ 489780 h 837702"/>
              <a:gd name="connsiteX336" fmla="*/ 324931 w 2137764"/>
              <a:gd name="connsiteY336" fmla="*/ 502152 h 837702"/>
              <a:gd name="connsiteX337" fmla="*/ 262785 w 2137764"/>
              <a:gd name="connsiteY337" fmla="*/ 521366 h 837702"/>
              <a:gd name="connsiteX338" fmla="*/ 176906 w 2137764"/>
              <a:gd name="connsiteY338" fmla="*/ 558122 h 837702"/>
              <a:gd name="connsiteX339" fmla="*/ 181270 w 2137764"/>
              <a:gd name="connsiteY339" fmla="*/ 553544 h 837702"/>
              <a:gd name="connsiteX340" fmla="*/ 199683 w 2137764"/>
              <a:gd name="connsiteY340" fmla="*/ 537906 h 837702"/>
              <a:gd name="connsiteX341" fmla="*/ 166801 w 2137764"/>
              <a:gd name="connsiteY341" fmla="*/ 546652 h 837702"/>
              <a:gd name="connsiteX342" fmla="*/ 176486 w 2137764"/>
              <a:gd name="connsiteY342" fmla="*/ 540170 h 837702"/>
              <a:gd name="connsiteX343" fmla="*/ 188831 w 2137764"/>
              <a:gd name="connsiteY343" fmla="*/ 532737 h 837702"/>
              <a:gd name="connsiteX344" fmla="*/ 148179 w 2137764"/>
              <a:gd name="connsiteY344" fmla="*/ 553314 h 837702"/>
              <a:gd name="connsiteX345" fmla="*/ 110933 w 2137764"/>
              <a:gd name="connsiteY345" fmla="*/ 566637 h 837702"/>
              <a:gd name="connsiteX346" fmla="*/ 138284 w 2137764"/>
              <a:gd name="connsiteY346" fmla="*/ 550819 h 837702"/>
              <a:gd name="connsiteX347" fmla="*/ 132963 w 2137764"/>
              <a:gd name="connsiteY347" fmla="*/ 552723 h 837702"/>
              <a:gd name="connsiteX348" fmla="*/ 145308 w 2137764"/>
              <a:gd name="connsiteY348" fmla="*/ 545289 h 837702"/>
              <a:gd name="connsiteX349" fmla="*/ 158610 w 2137764"/>
              <a:gd name="connsiteY349" fmla="*/ 540531 h 837702"/>
              <a:gd name="connsiteX350" fmla="*/ 169998 w 2137764"/>
              <a:gd name="connsiteY350" fmla="*/ 530423 h 837702"/>
              <a:gd name="connsiteX351" fmla="*/ 124025 w 2137764"/>
              <a:gd name="connsiteY351" fmla="*/ 552903 h 837702"/>
              <a:gd name="connsiteX352" fmla="*/ 100828 w 2137764"/>
              <a:gd name="connsiteY352" fmla="*/ 555167 h 837702"/>
              <a:gd name="connsiteX353" fmla="*/ 76885 w 2137764"/>
              <a:gd name="connsiteY353" fmla="*/ 563733 h 837702"/>
              <a:gd name="connsiteX354" fmla="*/ 129883 w 2137764"/>
              <a:gd name="connsiteY354" fmla="*/ 535723 h 837702"/>
              <a:gd name="connsiteX355" fmla="*/ 198842 w 2137764"/>
              <a:gd name="connsiteY355" fmla="*/ 502003 h 837702"/>
              <a:gd name="connsiteX356" fmla="*/ 200546 w 2137764"/>
              <a:gd name="connsiteY356" fmla="*/ 498376 h 837702"/>
              <a:gd name="connsiteX357" fmla="*/ 228853 w 2137764"/>
              <a:gd name="connsiteY357" fmla="*/ 485233 h 837702"/>
              <a:gd name="connsiteX358" fmla="*/ 222576 w 2137764"/>
              <a:gd name="connsiteY358" fmla="*/ 484462 h 837702"/>
              <a:gd name="connsiteX359" fmla="*/ 172985 w 2137764"/>
              <a:gd name="connsiteY359" fmla="*/ 505219 h 837702"/>
              <a:gd name="connsiteX360" fmla="*/ 160640 w 2137764"/>
              <a:gd name="connsiteY360" fmla="*/ 512652 h 837702"/>
              <a:gd name="connsiteX361" fmla="*/ 161387 w 2137764"/>
              <a:gd name="connsiteY361" fmla="*/ 506351 h 837702"/>
              <a:gd name="connsiteX362" fmla="*/ 135740 w 2137764"/>
              <a:gd name="connsiteY362" fmla="*/ 518542 h 837702"/>
              <a:gd name="connsiteX363" fmla="*/ 104772 w 2137764"/>
              <a:gd name="connsiteY363" fmla="*/ 532638 h 837702"/>
              <a:gd name="connsiteX364" fmla="*/ 142764 w 2137764"/>
              <a:gd name="connsiteY364" fmla="*/ 513013 h 837702"/>
              <a:gd name="connsiteX365" fmla="*/ 172775 w 2137764"/>
              <a:gd name="connsiteY365" fmla="*/ 496243 h 837702"/>
              <a:gd name="connsiteX366" fmla="*/ 98495 w 2137764"/>
              <a:gd name="connsiteY366" fmla="*/ 531866 h 837702"/>
              <a:gd name="connsiteX367" fmla="*/ 48904 w 2137764"/>
              <a:gd name="connsiteY367" fmla="*/ 552623 h 837702"/>
              <a:gd name="connsiteX368" fmla="*/ 45287 w 2137764"/>
              <a:gd name="connsiteY368" fmla="*/ 550900 h 837702"/>
              <a:gd name="connsiteX369" fmla="*/ 37306 w 2137764"/>
              <a:gd name="connsiteY369" fmla="*/ 553755 h 837702"/>
              <a:gd name="connsiteX370" fmla="*/ 69977 w 2137764"/>
              <a:gd name="connsiteY370" fmla="*/ 536034 h 837702"/>
              <a:gd name="connsiteX371" fmla="*/ 54015 w 2137764"/>
              <a:gd name="connsiteY371" fmla="*/ 541744 h 837702"/>
              <a:gd name="connsiteX372" fmla="*/ 50398 w 2137764"/>
              <a:gd name="connsiteY372" fmla="*/ 540021 h 837702"/>
              <a:gd name="connsiteX373" fmla="*/ 36886 w 2137764"/>
              <a:gd name="connsiteY373" fmla="*/ 535804 h 837702"/>
              <a:gd name="connsiteX374" fmla="*/ 70514 w 2137764"/>
              <a:gd name="connsiteY374" fmla="*/ 520757 h 837702"/>
              <a:gd name="connsiteX375" fmla="*/ 81902 w 2137764"/>
              <a:gd name="connsiteY375" fmla="*/ 510649 h 837702"/>
              <a:gd name="connsiteX376" fmla="*/ 129579 w 2137764"/>
              <a:gd name="connsiteY376" fmla="*/ 484543 h 837702"/>
              <a:gd name="connsiteX377" fmla="*/ 181830 w 2137764"/>
              <a:gd name="connsiteY377" fmla="*/ 462834 h 837702"/>
              <a:gd name="connsiteX378" fmla="*/ 164911 w 2137764"/>
              <a:gd name="connsiteY378" fmla="*/ 465869 h 837702"/>
              <a:gd name="connsiteX379" fmla="*/ 36676 w 2137764"/>
              <a:gd name="connsiteY379" fmla="*/ 526828 h 837702"/>
              <a:gd name="connsiteX380" fmla="*/ 20713 w 2137764"/>
              <a:gd name="connsiteY380" fmla="*/ 532538 h 837702"/>
              <a:gd name="connsiteX381" fmla="*/ 29441 w 2137764"/>
              <a:gd name="connsiteY381" fmla="*/ 523382 h 837702"/>
              <a:gd name="connsiteX382" fmla="*/ 192051 w 2137764"/>
              <a:gd name="connsiteY382" fmla="*/ 441075 h 837702"/>
              <a:gd name="connsiteX383" fmla="*/ 154806 w 2137764"/>
              <a:gd name="connsiteY383" fmla="*/ 454399 h 837702"/>
              <a:gd name="connsiteX384" fmla="*/ 157466 w 2137764"/>
              <a:gd name="connsiteY384" fmla="*/ 453448 h 837702"/>
              <a:gd name="connsiteX385" fmla="*/ 140547 w 2137764"/>
              <a:gd name="connsiteY385" fmla="*/ 456483 h 837702"/>
              <a:gd name="connsiteX386" fmla="*/ 103302 w 2137764"/>
              <a:gd name="connsiteY386" fmla="*/ 469807 h 837702"/>
              <a:gd name="connsiteX387" fmla="*/ 189927 w 2137764"/>
              <a:gd name="connsiteY387" fmla="*/ 426750 h 837702"/>
              <a:gd name="connsiteX388" fmla="*/ 165027 w 2137764"/>
              <a:gd name="connsiteY388" fmla="*/ 432641 h 837702"/>
              <a:gd name="connsiteX389" fmla="*/ 123418 w 2137764"/>
              <a:gd name="connsiteY389" fmla="*/ 450543 h 837702"/>
              <a:gd name="connsiteX390" fmla="*/ 119801 w 2137764"/>
              <a:gd name="connsiteY390" fmla="*/ 448820 h 837702"/>
              <a:gd name="connsiteX391" fmla="*/ 136510 w 2137764"/>
              <a:gd name="connsiteY391" fmla="*/ 436809 h 837702"/>
              <a:gd name="connsiteX392" fmla="*/ 98517 w 2137764"/>
              <a:gd name="connsiteY392" fmla="*/ 456433 h 837702"/>
              <a:gd name="connsiteX393" fmla="*/ 67550 w 2137764"/>
              <a:gd name="connsiteY393" fmla="*/ 470529 h 837702"/>
              <a:gd name="connsiteX394" fmla="*/ 74574 w 2137764"/>
              <a:gd name="connsiteY394" fmla="*/ 464999 h 837702"/>
              <a:gd name="connsiteX395" fmla="*/ 65636 w 2137764"/>
              <a:gd name="connsiteY395" fmla="*/ 465179 h 837702"/>
              <a:gd name="connsiteX396" fmla="*/ 30094 w 2137764"/>
              <a:gd name="connsiteY396" fmla="*/ 474877 h 837702"/>
              <a:gd name="connsiteX397" fmla="*/ 830 w 2137764"/>
              <a:gd name="connsiteY397" fmla="*/ 485345 h 837702"/>
              <a:gd name="connsiteX398" fmla="*/ 9558 w 2137764"/>
              <a:gd name="connsiteY398" fmla="*/ 476189 h 837702"/>
              <a:gd name="connsiteX399" fmla="*/ 15625 w 2137764"/>
              <a:gd name="connsiteY399" fmla="*/ 467985 h 837702"/>
              <a:gd name="connsiteX400" fmla="*/ 86289 w 2137764"/>
              <a:gd name="connsiteY400" fmla="*/ 430638 h 837702"/>
              <a:gd name="connsiteX401" fmla="*/ 148971 w 2137764"/>
              <a:gd name="connsiteY401" fmla="*/ 396147 h 837702"/>
              <a:gd name="connsiteX402" fmla="*/ 410435 w 2137764"/>
              <a:gd name="connsiteY402" fmla="*/ 296579 h 837702"/>
              <a:gd name="connsiteX403" fmla="*/ 474284 w 2137764"/>
              <a:gd name="connsiteY403" fmla="*/ 273738 h 837702"/>
              <a:gd name="connsiteX404" fmla="*/ 541961 w 2137764"/>
              <a:gd name="connsiteY404" fmla="*/ 261596 h 837702"/>
              <a:gd name="connsiteX405" fmla="*/ 579206 w 2137764"/>
              <a:gd name="connsiteY405" fmla="*/ 248272 h 837702"/>
              <a:gd name="connsiteX406" fmla="*/ 579206 w 2137764"/>
              <a:gd name="connsiteY406" fmla="*/ 248272 h 837702"/>
              <a:gd name="connsiteX407" fmla="*/ 563311 w 2137764"/>
              <a:gd name="connsiteY407" fmla="*/ 252073 h 837702"/>
              <a:gd name="connsiteX408" fmla="*/ 544186 w 2137764"/>
              <a:gd name="connsiteY408" fmla="*/ 255064 h 837702"/>
              <a:gd name="connsiteX409" fmla="*/ 548028 w 2137764"/>
              <a:gd name="connsiteY409" fmla="*/ 253392 h 837702"/>
              <a:gd name="connsiteX410" fmla="*/ 558670 w 2137764"/>
              <a:gd name="connsiteY410" fmla="*/ 249585 h 837702"/>
              <a:gd name="connsiteX411" fmla="*/ 567608 w 2137764"/>
              <a:gd name="connsiteY411" fmla="*/ 249404 h 837702"/>
              <a:gd name="connsiteX412" fmla="*/ 558670 w 2137764"/>
              <a:gd name="connsiteY412" fmla="*/ 249585 h 837702"/>
              <a:gd name="connsiteX413" fmla="*/ 548028 w 2137764"/>
              <a:gd name="connsiteY413" fmla="*/ 253392 h 837702"/>
              <a:gd name="connsiteX414" fmla="*/ 538133 w 2137764"/>
              <a:gd name="connsiteY414" fmla="*/ 250897 h 837702"/>
              <a:gd name="connsiteX415" fmla="*/ 454495 w 2137764"/>
              <a:gd name="connsiteY415" fmla="*/ 268750 h 837702"/>
              <a:gd name="connsiteX416" fmla="*/ 244115 w 2137764"/>
              <a:gd name="connsiteY416" fmla="*/ 334958 h 837702"/>
              <a:gd name="connsiteX417" fmla="*/ 198888 w 2137764"/>
              <a:gd name="connsiteY417" fmla="*/ 351137 h 837702"/>
              <a:gd name="connsiteX418" fmla="*/ 190160 w 2137764"/>
              <a:gd name="connsiteY418" fmla="*/ 360293 h 837702"/>
              <a:gd name="connsiteX419" fmla="*/ 160686 w 2137764"/>
              <a:gd name="connsiteY419" fmla="*/ 361786 h 837702"/>
              <a:gd name="connsiteX420" fmla="*/ 194314 w 2137764"/>
              <a:gd name="connsiteY420" fmla="*/ 346739 h 837702"/>
              <a:gd name="connsiteX421" fmla="*/ 364578 w 2137764"/>
              <a:gd name="connsiteY421" fmla="*/ 285831 h 837702"/>
              <a:gd name="connsiteX422" fmla="*/ 569848 w 2137764"/>
              <a:gd name="connsiteY422" fmla="*/ 230501 h 837702"/>
              <a:gd name="connsiteX423" fmla="*/ 650079 w 2137764"/>
              <a:gd name="connsiteY423" fmla="*/ 219902 h 837702"/>
              <a:gd name="connsiteX424" fmla="*/ 797661 w 2137764"/>
              <a:gd name="connsiteY424" fmla="*/ 221413 h 837702"/>
              <a:gd name="connsiteX425" fmla="*/ 784149 w 2137764"/>
              <a:gd name="connsiteY425" fmla="*/ 217196 h 837702"/>
              <a:gd name="connsiteX426" fmla="*/ 609753 w 2137764"/>
              <a:gd name="connsiteY426" fmla="*/ 216226 h 837702"/>
              <a:gd name="connsiteX427" fmla="*/ 639974 w 2137764"/>
              <a:gd name="connsiteY427" fmla="*/ 208432 h 837702"/>
              <a:gd name="connsiteX428" fmla="*/ 877356 w 2137764"/>
              <a:gd name="connsiteY428" fmla="*/ 226090 h 837702"/>
              <a:gd name="connsiteX429" fmla="*/ 1064400 w 2137764"/>
              <a:gd name="connsiteY429" fmla="*/ 270807 h 837702"/>
              <a:gd name="connsiteX430" fmla="*/ 1130046 w 2137764"/>
              <a:gd name="connsiteY430" fmla="*/ 286544 h 837702"/>
              <a:gd name="connsiteX431" fmla="*/ 1163884 w 2137764"/>
              <a:gd name="connsiteY431" fmla="*/ 280473 h 837702"/>
              <a:gd name="connsiteX432" fmla="*/ 1216765 w 2137764"/>
              <a:gd name="connsiteY432" fmla="*/ 285692 h 837702"/>
              <a:gd name="connsiteX433" fmla="*/ 1369668 w 2137764"/>
              <a:gd name="connsiteY433" fmla="*/ 285300 h 837702"/>
              <a:gd name="connsiteX434" fmla="*/ 1374988 w 2137764"/>
              <a:gd name="connsiteY434" fmla="*/ 283397 h 837702"/>
              <a:gd name="connsiteX435" fmla="*/ 1382223 w 2137764"/>
              <a:gd name="connsiteY435" fmla="*/ 286843 h 837702"/>
              <a:gd name="connsiteX436" fmla="*/ 1380309 w 2137764"/>
              <a:gd name="connsiteY436" fmla="*/ 281493 h 837702"/>
              <a:gd name="connsiteX437" fmla="*/ 1395525 w 2137764"/>
              <a:gd name="connsiteY437" fmla="*/ 282084 h 837702"/>
              <a:gd name="connsiteX438" fmla="*/ 1407123 w 2137764"/>
              <a:gd name="connsiteY438" fmla="*/ 280952 h 837702"/>
              <a:gd name="connsiteX439" fmla="*/ 1416061 w 2137764"/>
              <a:gd name="connsiteY439" fmla="*/ 280772 h 837702"/>
              <a:gd name="connsiteX440" fmla="*/ 1424042 w 2137764"/>
              <a:gd name="connsiteY440" fmla="*/ 277916 h 837702"/>
              <a:gd name="connsiteX441" fmla="*/ 1538859 w 2137764"/>
              <a:gd name="connsiteY441" fmla="*/ 254945 h 837702"/>
              <a:gd name="connsiteX442" fmla="*/ 1619627 w 2137764"/>
              <a:gd name="connsiteY442" fmla="*/ 229069 h 837702"/>
              <a:gd name="connsiteX443" fmla="*/ 1761584 w 2137764"/>
              <a:gd name="connsiteY443" fmla="*/ 181303 h 837702"/>
              <a:gd name="connsiteX444" fmla="*/ 2038170 w 2137764"/>
              <a:gd name="connsiteY444" fmla="*/ 40122 h 837702"/>
              <a:gd name="connsiteX445" fmla="*/ 2087340 w 2137764"/>
              <a:gd name="connsiteY445" fmla="*/ 1413 h 837702"/>
              <a:gd name="connsiteX446" fmla="*/ 2095531 w 2137764"/>
              <a:gd name="connsiteY446" fmla="*/ 7534 h 837702"/>
              <a:gd name="connsiteX447" fmla="*/ 2107876 w 2137764"/>
              <a:gd name="connsiteY447" fmla="*/ 101 h 83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Lst>
            <a:rect l="l" t="t" r="r" b="b"/>
            <a:pathLst>
              <a:path w="2137764" h="837702">
                <a:moveTo>
                  <a:pt x="1346754" y="758113"/>
                </a:moveTo>
                <a:cubicBezTo>
                  <a:pt x="1353510" y="760221"/>
                  <a:pt x="1351037" y="759598"/>
                  <a:pt x="1346541" y="758566"/>
                </a:cubicBezTo>
                <a:lnTo>
                  <a:pt x="1344472" y="758126"/>
                </a:lnTo>
                <a:close/>
                <a:moveTo>
                  <a:pt x="392959" y="734260"/>
                </a:moveTo>
                <a:cubicBezTo>
                  <a:pt x="392959" y="734260"/>
                  <a:pt x="387638" y="736163"/>
                  <a:pt x="376996" y="739970"/>
                </a:cubicBezTo>
                <a:cubicBezTo>
                  <a:pt x="382317" y="738067"/>
                  <a:pt x="390298" y="735212"/>
                  <a:pt x="392959" y="734260"/>
                </a:cubicBezTo>
                <a:close/>
                <a:moveTo>
                  <a:pt x="1566635" y="645325"/>
                </a:moveTo>
                <a:cubicBezTo>
                  <a:pt x="1566552" y="645354"/>
                  <a:pt x="1564211" y="645626"/>
                  <a:pt x="1560979" y="646028"/>
                </a:cubicBezTo>
                <a:lnTo>
                  <a:pt x="1553237" y="647073"/>
                </a:lnTo>
                <a:lnTo>
                  <a:pt x="1558744" y="646073"/>
                </a:lnTo>
                <a:cubicBezTo>
                  <a:pt x="1564543" y="645507"/>
                  <a:pt x="1566718" y="645295"/>
                  <a:pt x="1566635" y="645325"/>
                </a:cubicBezTo>
                <a:close/>
                <a:moveTo>
                  <a:pt x="103302" y="469807"/>
                </a:moveTo>
                <a:cubicBezTo>
                  <a:pt x="87339" y="475517"/>
                  <a:pt x="95320" y="472662"/>
                  <a:pt x="103302" y="469807"/>
                </a:cubicBezTo>
                <a:close/>
                <a:moveTo>
                  <a:pt x="1412608" y="438890"/>
                </a:moveTo>
                <a:cubicBezTo>
                  <a:pt x="1408991" y="437167"/>
                  <a:pt x="1406331" y="438119"/>
                  <a:pt x="1401010" y="440022"/>
                </a:cubicBezTo>
                <a:cubicBezTo>
                  <a:pt x="1401967" y="442697"/>
                  <a:pt x="1409948" y="439842"/>
                  <a:pt x="1412608" y="438890"/>
                </a:cubicBezTo>
                <a:close/>
                <a:moveTo>
                  <a:pt x="1371371" y="281674"/>
                </a:moveTo>
                <a:cubicBezTo>
                  <a:pt x="1374988" y="283397"/>
                  <a:pt x="1372328" y="284348"/>
                  <a:pt x="1369668" y="285300"/>
                </a:cubicBezTo>
                <a:cubicBezTo>
                  <a:pt x="1369668" y="285300"/>
                  <a:pt x="1369668" y="285300"/>
                  <a:pt x="1371371" y="281674"/>
                </a:cubicBezTo>
                <a:close/>
                <a:moveTo>
                  <a:pt x="544186" y="255064"/>
                </a:moveTo>
                <a:lnTo>
                  <a:pt x="543160" y="255510"/>
                </a:lnTo>
                <a:lnTo>
                  <a:pt x="542893" y="255266"/>
                </a:lnTo>
                <a:close/>
                <a:moveTo>
                  <a:pt x="538133" y="250897"/>
                </a:moveTo>
                <a:lnTo>
                  <a:pt x="542893" y="255266"/>
                </a:lnTo>
                <a:lnTo>
                  <a:pt x="542707" y="255295"/>
                </a:lnTo>
                <a:cubicBezTo>
                  <a:pt x="524085" y="261957"/>
                  <a:pt x="494610" y="263450"/>
                  <a:pt x="510573" y="257740"/>
                </a:cubicBezTo>
                <a:cubicBezTo>
                  <a:pt x="513233" y="256788"/>
                  <a:pt x="534726" y="258150"/>
                  <a:pt x="538133" y="250897"/>
                </a:cubicBezTo>
                <a:close/>
                <a:moveTo>
                  <a:pt x="2107876" y="101"/>
                </a:moveTo>
                <a:cubicBezTo>
                  <a:pt x="2110536" y="-851"/>
                  <a:pt x="2118728" y="5270"/>
                  <a:pt x="2127666" y="5089"/>
                </a:cubicBezTo>
                <a:cubicBezTo>
                  <a:pt x="2146288" y="-1572"/>
                  <a:pt x="2117234" y="17872"/>
                  <a:pt x="2117234" y="17872"/>
                </a:cubicBezTo>
                <a:cubicBezTo>
                  <a:pt x="2116488" y="24173"/>
                  <a:pt x="2135110" y="17511"/>
                  <a:pt x="2134363" y="23812"/>
                </a:cubicBezTo>
                <a:cubicBezTo>
                  <a:pt x="2133407" y="21138"/>
                  <a:pt x="2111587" y="44028"/>
                  <a:pt x="2114247" y="43076"/>
                </a:cubicBezTo>
                <a:cubicBezTo>
                  <a:pt x="2105519" y="52233"/>
                  <a:pt x="2125636" y="32969"/>
                  <a:pt x="2125636" y="32969"/>
                </a:cubicBezTo>
                <a:cubicBezTo>
                  <a:pt x="2125636" y="32969"/>
                  <a:pt x="2125636" y="32969"/>
                  <a:pt x="2125846" y="41944"/>
                </a:cubicBezTo>
                <a:cubicBezTo>
                  <a:pt x="2120525" y="43848"/>
                  <a:pt x="2120525" y="43848"/>
                  <a:pt x="2120525" y="43848"/>
                </a:cubicBezTo>
                <a:cubicBezTo>
                  <a:pt x="2120525" y="43848"/>
                  <a:pt x="2123185" y="42896"/>
                  <a:pt x="2126802" y="44619"/>
                </a:cubicBezTo>
                <a:cubicBezTo>
                  <a:pt x="2149042" y="39680"/>
                  <a:pt x="2119242" y="65426"/>
                  <a:pt x="2120198" y="68100"/>
                </a:cubicBezTo>
                <a:cubicBezTo>
                  <a:pt x="2124772" y="72498"/>
                  <a:pt x="2136161" y="62390"/>
                  <a:pt x="2137117" y="65065"/>
                </a:cubicBezTo>
                <a:cubicBezTo>
                  <a:pt x="2140945" y="75764"/>
                  <a:pt x="2126686" y="77848"/>
                  <a:pt x="2123279" y="85100"/>
                </a:cubicBezTo>
                <a:cubicBezTo>
                  <a:pt x="2123279" y="85100"/>
                  <a:pt x="2124446" y="96751"/>
                  <a:pt x="2122532" y="91401"/>
                </a:cubicBezTo>
                <a:cubicBezTo>
                  <a:pt x="2125403" y="99426"/>
                  <a:pt x="2129767" y="94847"/>
                  <a:pt x="2128063" y="98474"/>
                </a:cubicBezTo>
                <a:cubicBezTo>
                  <a:pt x="2128063" y="98474"/>
                  <a:pt x="2128063" y="98474"/>
                  <a:pt x="2122742" y="100377"/>
                </a:cubicBezTo>
                <a:cubicBezTo>
                  <a:pt x="2119335" y="107630"/>
                  <a:pt x="2127316" y="104775"/>
                  <a:pt x="2128273" y="107450"/>
                </a:cubicBezTo>
                <a:cubicBezTo>
                  <a:pt x="2133057" y="120823"/>
                  <a:pt x="2120502" y="119281"/>
                  <a:pt x="2116138" y="123859"/>
                </a:cubicBezTo>
                <a:cubicBezTo>
                  <a:pt x="2116138" y="123859"/>
                  <a:pt x="2114435" y="127485"/>
                  <a:pt x="2109114" y="129388"/>
                </a:cubicBezTo>
                <a:cubicBezTo>
                  <a:pt x="2098682" y="142171"/>
                  <a:pt x="2117095" y="126533"/>
                  <a:pt x="2119755" y="125582"/>
                </a:cubicBezTo>
                <a:cubicBezTo>
                  <a:pt x="2122416" y="124630"/>
                  <a:pt x="2135718" y="119871"/>
                  <a:pt x="2136885" y="131522"/>
                </a:cubicBezTo>
                <a:cubicBezTo>
                  <a:pt x="2135181" y="135148"/>
                  <a:pt x="2119965" y="134557"/>
                  <a:pt x="2113898" y="142762"/>
                </a:cubicBezTo>
                <a:cubicBezTo>
                  <a:pt x="2114855" y="145437"/>
                  <a:pt x="2127200" y="138003"/>
                  <a:pt x="2127200" y="138003"/>
                </a:cubicBezTo>
                <a:cubicBezTo>
                  <a:pt x="2127200" y="138003"/>
                  <a:pt x="2131027" y="148702"/>
                  <a:pt x="2129113" y="143353"/>
                </a:cubicBezTo>
                <a:cubicBezTo>
                  <a:pt x="2132194" y="160353"/>
                  <a:pt x="2112078" y="179617"/>
                  <a:pt x="2087388" y="194483"/>
                </a:cubicBezTo>
                <a:cubicBezTo>
                  <a:pt x="2043538" y="231288"/>
                  <a:pt x="1967554" y="270538"/>
                  <a:pt x="1909983" y="294150"/>
                </a:cubicBezTo>
                <a:cubicBezTo>
                  <a:pt x="1760465" y="362723"/>
                  <a:pt x="1582966" y="420185"/>
                  <a:pt x="1444743" y="436445"/>
                </a:cubicBezTo>
                <a:cubicBezTo>
                  <a:pt x="1539233" y="423762"/>
                  <a:pt x="1632767" y="408404"/>
                  <a:pt x="1730454" y="379492"/>
                </a:cubicBezTo>
                <a:cubicBezTo>
                  <a:pt x="1757058" y="369975"/>
                  <a:pt x="1788982" y="358555"/>
                  <a:pt x="1818246" y="348086"/>
                </a:cubicBezTo>
                <a:cubicBezTo>
                  <a:pt x="1823567" y="346183"/>
                  <a:pt x="1865176" y="328281"/>
                  <a:pt x="1847511" y="337618"/>
                </a:cubicBezTo>
                <a:cubicBezTo>
                  <a:pt x="1822820" y="352484"/>
                  <a:pt x="1788236" y="364856"/>
                  <a:pt x="1758971" y="375325"/>
                </a:cubicBezTo>
                <a:cubicBezTo>
                  <a:pt x="1748330" y="379132"/>
                  <a:pt x="1721726" y="388649"/>
                  <a:pt x="1741305" y="384661"/>
                </a:cubicBezTo>
                <a:cubicBezTo>
                  <a:pt x="1768866" y="377819"/>
                  <a:pt x="1805155" y="361821"/>
                  <a:pt x="1838783" y="346774"/>
                </a:cubicBezTo>
                <a:cubicBezTo>
                  <a:pt x="1873368" y="334402"/>
                  <a:pt x="1903379" y="317632"/>
                  <a:pt x="1935303" y="306211"/>
                </a:cubicBezTo>
                <a:cubicBezTo>
                  <a:pt x="1997239" y="278021"/>
                  <a:pt x="2037681" y="248469"/>
                  <a:pt x="2080784" y="217965"/>
                </a:cubicBezTo>
                <a:cubicBezTo>
                  <a:pt x="2088765" y="215110"/>
                  <a:pt x="2125590" y="183834"/>
                  <a:pt x="2106431" y="205773"/>
                </a:cubicBezTo>
                <a:cubicBezTo>
                  <a:pt x="2096746" y="212254"/>
                  <a:pt x="2090678" y="220459"/>
                  <a:pt x="2078333" y="227892"/>
                </a:cubicBezTo>
                <a:cubicBezTo>
                  <a:pt x="2075673" y="228844"/>
                  <a:pt x="2058964" y="240855"/>
                  <a:pt x="2035977" y="252095"/>
                </a:cubicBezTo>
                <a:cubicBezTo>
                  <a:pt x="2005220" y="275166"/>
                  <a:pt x="1967228" y="294791"/>
                  <a:pt x="1940624" y="304308"/>
                </a:cubicBezTo>
                <a:cubicBezTo>
                  <a:pt x="1861023" y="341835"/>
                  <a:pt x="1772483" y="379542"/>
                  <a:pt x="1697993" y="406190"/>
                </a:cubicBezTo>
                <a:cubicBezTo>
                  <a:pt x="1692672" y="408093"/>
                  <a:pt x="1682031" y="411900"/>
                  <a:pt x="1674382" y="414636"/>
                </a:cubicBezTo>
                <a:lnTo>
                  <a:pt x="1668729" y="416658"/>
                </a:lnTo>
                <a:lnTo>
                  <a:pt x="1668728" y="416658"/>
                </a:lnTo>
                <a:cubicBezTo>
                  <a:pt x="1665403" y="417848"/>
                  <a:pt x="1664904" y="418026"/>
                  <a:pt x="1666193" y="417565"/>
                </a:cubicBezTo>
                <a:lnTo>
                  <a:pt x="1668729" y="416658"/>
                </a:lnTo>
                <a:lnTo>
                  <a:pt x="1707820" y="410594"/>
                </a:lnTo>
                <a:cubicBezTo>
                  <a:pt x="1721481" y="406838"/>
                  <a:pt x="1734118" y="402317"/>
                  <a:pt x="1740769" y="399938"/>
                </a:cubicBezTo>
                <a:cubicBezTo>
                  <a:pt x="1754071" y="395180"/>
                  <a:pt x="1788656" y="382808"/>
                  <a:pt x="1765669" y="394048"/>
                </a:cubicBezTo>
                <a:cubicBezTo>
                  <a:pt x="1725763" y="408323"/>
                  <a:pt x="1679580" y="421827"/>
                  <a:pt x="1643082" y="428850"/>
                </a:cubicBezTo>
                <a:cubicBezTo>
                  <a:pt x="1500168" y="473941"/>
                  <a:pt x="1351093" y="485032"/>
                  <a:pt x="1221177" y="474184"/>
                </a:cubicBezTo>
                <a:cubicBezTo>
                  <a:pt x="1219264" y="468835"/>
                  <a:pt x="1216603" y="469786"/>
                  <a:pt x="1216603" y="469786"/>
                </a:cubicBezTo>
                <a:cubicBezTo>
                  <a:pt x="1218517" y="475136"/>
                  <a:pt x="1218517" y="475136"/>
                  <a:pt x="1221177" y="474184"/>
                </a:cubicBezTo>
                <a:cubicBezTo>
                  <a:pt x="1308107" y="482307"/>
                  <a:pt x="1404721" y="483949"/>
                  <a:pt x="1504532" y="469363"/>
                </a:cubicBezTo>
                <a:cubicBezTo>
                  <a:pt x="1521451" y="466327"/>
                  <a:pt x="1571251" y="454546"/>
                  <a:pt x="1538370" y="463292"/>
                </a:cubicBezTo>
                <a:cubicBezTo>
                  <a:pt x="1516130" y="468231"/>
                  <a:pt x="1526025" y="470725"/>
                  <a:pt x="1536666" y="466918"/>
                </a:cubicBezTo>
                <a:cubicBezTo>
                  <a:pt x="1551882" y="467509"/>
                  <a:pt x="1560820" y="467329"/>
                  <a:pt x="1571461" y="463522"/>
                </a:cubicBezTo>
                <a:cubicBezTo>
                  <a:pt x="1571461" y="463522"/>
                  <a:pt x="1589337" y="463161"/>
                  <a:pt x="1591041" y="459535"/>
                </a:cubicBezTo>
                <a:cubicBezTo>
                  <a:pt x="1591998" y="462209"/>
                  <a:pt x="1578696" y="466968"/>
                  <a:pt x="1576035" y="467920"/>
                </a:cubicBezTo>
                <a:cubicBezTo>
                  <a:pt x="1553796" y="472858"/>
                  <a:pt x="1523575" y="480652"/>
                  <a:pt x="1496761" y="481194"/>
                </a:cubicBezTo>
                <a:cubicBezTo>
                  <a:pt x="1419400" y="499817"/>
                  <a:pt x="1343322" y="496863"/>
                  <a:pt x="1277139" y="496403"/>
                </a:cubicBezTo>
                <a:cubicBezTo>
                  <a:pt x="1293311" y="499668"/>
                  <a:pt x="1312144" y="501982"/>
                  <a:pt x="1327360" y="502573"/>
                </a:cubicBezTo>
                <a:cubicBezTo>
                  <a:pt x="1399820" y="503804"/>
                  <a:pt x="1482712" y="492253"/>
                  <a:pt x="1554962" y="484509"/>
                </a:cubicBezTo>
                <a:cubicBezTo>
                  <a:pt x="1523785" y="489628"/>
                  <a:pt x="1493564" y="497422"/>
                  <a:pt x="1467707" y="500638"/>
                </a:cubicBezTo>
                <a:cubicBezTo>
                  <a:pt x="1467707" y="500638"/>
                  <a:pt x="1423974" y="504215"/>
                  <a:pt x="1442806" y="506529"/>
                </a:cubicBezTo>
                <a:cubicBezTo>
                  <a:pt x="1454405" y="505397"/>
                  <a:pt x="1451744" y="506348"/>
                  <a:pt x="1468663" y="503313"/>
                </a:cubicBezTo>
                <a:cubicBezTo>
                  <a:pt x="1479305" y="499506"/>
                  <a:pt x="1493564" y="497422"/>
                  <a:pt x="1505162" y="496290"/>
                </a:cubicBezTo>
                <a:cubicBezTo>
                  <a:pt x="1535593" y="497472"/>
                  <a:pt x="1489410" y="510976"/>
                  <a:pt x="1484089" y="512880"/>
                </a:cubicBezTo>
                <a:cubicBezTo>
                  <a:pt x="1489410" y="510976"/>
                  <a:pt x="1526865" y="506628"/>
                  <a:pt x="1529526" y="505676"/>
                </a:cubicBezTo>
                <a:cubicBezTo>
                  <a:pt x="1466423" y="522216"/>
                  <a:pt x="1415456" y="522347"/>
                  <a:pt x="1360124" y="527056"/>
                </a:cubicBezTo>
                <a:cubicBezTo>
                  <a:pt x="1411092" y="526925"/>
                  <a:pt x="1449504" y="525252"/>
                  <a:pt x="1503879" y="517868"/>
                </a:cubicBezTo>
                <a:cubicBezTo>
                  <a:pt x="1537717" y="511797"/>
                  <a:pt x="1540377" y="510845"/>
                  <a:pt x="1580493" y="505546"/>
                </a:cubicBezTo>
                <a:cubicBezTo>
                  <a:pt x="1583153" y="504594"/>
                  <a:pt x="1656151" y="490549"/>
                  <a:pt x="1656151" y="490549"/>
                </a:cubicBezTo>
                <a:cubicBezTo>
                  <a:pt x="1657107" y="493223"/>
                  <a:pt x="1649126" y="496078"/>
                  <a:pt x="1649126" y="496078"/>
                </a:cubicBezTo>
                <a:cubicBezTo>
                  <a:pt x="1642102" y="501608"/>
                  <a:pt x="1630504" y="502740"/>
                  <a:pt x="1619862" y="506547"/>
                </a:cubicBezTo>
                <a:cubicBezTo>
                  <a:pt x="1584320" y="516245"/>
                  <a:pt x="1551439" y="524990"/>
                  <a:pt x="1514940" y="532013"/>
                </a:cubicBezTo>
                <a:cubicBezTo>
                  <a:pt x="1509620" y="533916"/>
                  <a:pt x="1491744" y="534277"/>
                  <a:pt x="1490040" y="537904"/>
                </a:cubicBezTo>
                <a:cubicBezTo>
                  <a:pt x="1490997" y="540578"/>
                  <a:pt x="1516854" y="537362"/>
                  <a:pt x="1519514" y="536411"/>
                </a:cubicBezTo>
                <a:cubicBezTo>
                  <a:pt x="1548989" y="534918"/>
                  <a:pt x="1496528" y="547651"/>
                  <a:pt x="1487590" y="547831"/>
                </a:cubicBezTo>
                <a:cubicBezTo>
                  <a:pt x="1472374" y="547240"/>
                  <a:pt x="1435876" y="554263"/>
                  <a:pt x="1453752" y="553902"/>
                </a:cubicBezTo>
                <a:cubicBezTo>
                  <a:pt x="1484183" y="555084"/>
                  <a:pt x="1505466" y="547470"/>
                  <a:pt x="1533236" y="549604"/>
                </a:cubicBezTo>
                <a:cubicBezTo>
                  <a:pt x="1552816" y="545617"/>
                  <a:pt x="1531533" y="553230"/>
                  <a:pt x="1523552" y="556085"/>
                </a:cubicBezTo>
                <a:cubicBezTo>
                  <a:pt x="1495991" y="562928"/>
                  <a:pt x="1490670" y="564831"/>
                  <a:pt x="1464813" y="568047"/>
                </a:cubicBezTo>
                <a:cubicBezTo>
                  <a:pt x="1455875" y="568227"/>
                  <a:pt x="1421080" y="571624"/>
                  <a:pt x="1441617" y="570311"/>
                </a:cubicBezTo>
                <a:cubicBezTo>
                  <a:pt x="1447894" y="571082"/>
                  <a:pt x="1462153" y="568999"/>
                  <a:pt x="1472048" y="571493"/>
                </a:cubicBezTo>
                <a:cubicBezTo>
                  <a:pt x="1488967" y="568457"/>
                  <a:pt x="1504182" y="569048"/>
                  <a:pt x="1515781" y="567916"/>
                </a:cubicBezTo>
                <a:cubicBezTo>
                  <a:pt x="1530996" y="568507"/>
                  <a:pt x="1552279" y="560893"/>
                  <a:pt x="1566538" y="558810"/>
                </a:cubicBezTo>
                <a:cubicBezTo>
                  <a:pt x="1587074" y="557497"/>
                  <a:pt x="1551532" y="567195"/>
                  <a:pt x="1553446" y="572544"/>
                </a:cubicBezTo>
                <a:cubicBezTo>
                  <a:pt x="1550786" y="573496"/>
                  <a:pt x="1561427" y="569689"/>
                  <a:pt x="1561427" y="569689"/>
                </a:cubicBezTo>
                <a:cubicBezTo>
                  <a:pt x="1552699" y="578845"/>
                  <a:pt x="1548125" y="574447"/>
                  <a:pt x="1532163" y="580158"/>
                </a:cubicBezTo>
                <a:cubicBezTo>
                  <a:pt x="1536737" y="584555"/>
                  <a:pt x="1555360" y="577893"/>
                  <a:pt x="1539398" y="583604"/>
                </a:cubicBezTo>
                <a:cubicBezTo>
                  <a:pt x="1526096" y="588362"/>
                  <a:pt x="1495665" y="587180"/>
                  <a:pt x="1485980" y="593662"/>
                </a:cubicBezTo>
                <a:cubicBezTo>
                  <a:pt x="1482363" y="591939"/>
                  <a:pt x="1473425" y="592119"/>
                  <a:pt x="1468104" y="594023"/>
                </a:cubicBezTo>
                <a:cubicBezTo>
                  <a:pt x="1471721" y="595746"/>
                  <a:pt x="1480659" y="595565"/>
                  <a:pt x="1485980" y="593662"/>
                </a:cubicBezTo>
                <a:cubicBezTo>
                  <a:pt x="1507473" y="595024"/>
                  <a:pt x="1529713" y="590085"/>
                  <a:pt x="1554613" y="584194"/>
                </a:cubicBezTo>
                <a:cubicBezTo>
                  <a:pt x="1490764" y="607035"/>
                  <a:pt x="1440753" y="609841"/>
                  <a:pt x="1384465" y="611875"/>
                </a:cubicBezTo>
                <a:cubicBezTo>
                  <a:pt x="1342436" y="611825"/>
                  <a:pt x="1296789" y="610052"/>
                  <a:pt x="1256463" y="606376"/>
                </a:cubicBezTo>
                <a:cubicBezTo>
                  <a:pt x="1189324" y="603241"/>
                  <a:pt x="1138893" y="588095"/>
                  <a:pt x="1077820" y="576756"/>
                </a:cubicBezTo>
                <a:cubicBezTo>
                  <a:pt x="1070586" y="573310"/>
                  <a:pt x="1024729" y="562561"/>
                  <a:pt x="1019409" y="564465"/>
                </a:cubicBezTo>
                <a:cubicBezTo>
                  <a:pt x="1016748" y="565417"/>
                  <a:pt x="1020365" y="567140"/>
                  <a:pt x="1023026" y="566188"/>
                </a:cubicBezTo>
                <a:cubicBezTo>
                  <a:pt x="1036538" y="570405"/>
                  <a:pt x="1063562" y="578840"/>
                  <a:pt x="1072500" y="578659"/>
                </a:cubicBezTo>
                <a:cubicBezTo>
                  <a:pt x="1136442" y="598023"/>
                  <a:pt x="1184960" y="607820"/>
                  <a:pt x="1251353" y="617256"/>
                </a:cubicBezTo>
                <a:cubicBezTo>
                  <a:pt x="1330301" y="628234"/>
                  <a:pt x="1407125" y="624888"/>
                  <a:pt x="1492888" y="621361"/>
                </a:cubicBezTo>
                <a:cubicBezTo>
                  <a:pt x="1498208" y="619457"/>
                  <a:pt x="1509807" y="618325"/>
                  <a:pt x="1512467" y="617373"/>
                </a:cubicBezTo>
                <a:cubicBezTo>
                  <a:pt x="1512467" y="617373"/>
                  <a:pt x="1496505" y="623084"/>
                  <a:pt x="1510764" y="621000"/>
                </a:cubicBezTo>
                <a:cubicBezTo>
                  <a:pt x="1522362" y="619868"/>
                  <a:pt x="1550879" y="615700"/>
                  <a:pt x="1557157" y="616471"/>
                </a:cubicBezTo>
                <a:cubicBezTo>
                  <a:pt x="1485117" y="633191"/>
                  <a:pt x="1419890" y="635406"/>
                  <a:pt x="1351047" y="635897"/>
                </a:cubicBezTo>
                <a:cubicBezTo>
                  <a:pt x="1351047" y="635897"/>
                  <a:pt x="1351047" y="635897"/>
                  <a:pt x="1348387" y="636849"/>
                </a:cubicBezTo>
                <a:cubicBezTo>
                  <a:pt x="1347430" y="634174"/>
                  <a:pt x="1345726" y="637801"/>
                  <a:pt x="1342109" y="636078"/>
                </a:cubicBezTo>
                <a:cubicBezTo>
                  <a:pt x="1343066" y="638753"/>
                  <a:pt x="1345726" y="637801"/>
                  <a:pt x="1348387" y="636849"/>
                </a:cubicBezTo>
                <a:cubicBezTo>
                  <a:pt x="1349344" y="639524"/>
                  <a:pt x="1351047" y="635897"/>
                  <a:pt x="1351047" y="635897"/>
                </a:cubicBezTo>
                <a:cubicBezTo>
                  <a:pt x="1386052" y="641477"/>
                  <a:pt x="1420847" y="638081"/>
                  <a:pt x="1452235" y="641937"/>
                </a:cubicBezTo>
                <a:cubicBezTo>
                  <a:pt x="1465537" y="637179"/>
                  <a:pt x="1471068" y="644251"/>
                  <a:pt x="1463087" y="647106"/>
                </a:cubicBezTo>
                <a:cubicBezTo>
                  <a:pt x="1444464" y="653768"/>
                  <a:pt x="1406799" y="649140"/>
                  <a:pt x="1393497" y="653899"/>
                </a:cubicBezTo>
                <a:cubicBezTo>
                  <a:pt x="1391583" y="648549"/>
                  <a:pt x="1388923" y="649501"/>
                  <a:pt x="1388923" y="649501"/>
                </a:cubicBezTo>
                <a:cubicBezTo>
                  <a:pt x="1386262" y="650453"/>
                  <a:pt x="1380942" y="652356"/>
                  <a:pt x="1380942" y="652356"/>
                </a:cubicBezTo>
                <a:cubicBezTo>
                  <a:pt x="1386262" y="650453"/>
                  <a:pt x="1388923" y="649501"/>
                  <a:pt x="1388923" y="649501"/>
                </a:cubicBezTo>
                <a:cubicBezTo>
                  <a:pt x="1390836" y="654850"/>
                  <a:pt x="1393497" y="653899"/>
                  <a:pt x="1393497" y="653899"/>
                </a:cubicBezTo>
                <a:cubicBezTo>
                  <a:pt x="1411373" y="653538"/>
                  <a:pt x="1422971" y="652406"/>
                  <a:pt x="1439143" y="655671"/>
                </a:cubicBezTo>
                <a:cubicBezTo>
                  <a:pt x="1444464" y="653768"/>
                  <a:pt x="1489901" y="646565"/>
                  <a:pt x="1490858" y="649240"/>
                </a:cubicBezTo>
                <a:cubicBezTo>
                  <a:pt x="1490858" y="649240"/>
                  <a:pt x="1449995" y="660840"/>
                  <a:pt x="1466914" y="657805"/>
                </a:cubicBezTo>
                <a:cubicBezTo>
                  <a:pt x="1493728" y="657264"/>
                  <a:pt x="1518628" y="651373"/>
                  <a:pt x="1541825" y="649109"/>
                </a:cubicBezTo>
                <a:cubicBezTo>
                  <a:pt x="1543155" y="648633"/>
                  <a:pt x="1546327" y="648064"/>
                  <a:pt x="1549975" y="647513"/>
                </a:cubicBezTo>
                <a:lnTo>
                  <a:pt x="1553237" y="647073"/>
                </a:lnTo>
                <a:lnTo>
                  <a:pt x="1473151" y="661608"/>
                </a:lnTo>
                <a:cubicBezTo>
                  <a:pt x="1446722" y="664274"/>
                  <a:pt x="1421478" y="665008"/>
                  <a:pt x="1394664" y="665549"/>
                </a:cubicBezTo>
                <a:cubicBezTo>
                  <a:pt x="1391047" y="663826"/>
                  <a:pt x="1362529" y="667994"/>
                  <a:pt x="1374127" y="666862"/>
                </a:cubicBezTo>
                <a:cubicBezTo>
                  <a:pt x="1396577" y="670899"/>
                  <a:pt x="1420731" y="671309"/>
                  <a:pt x="1443928" y="669045"/>
                </a:cubicBezTo>
                <a:cubicBezTo>
                  <a:pt x="1421688" y="673984"/>
                  <a:pt x="1402855" y="671670"/>
                  <a:pt x="1380615" y="676609"/>
                </a:cubicBezTo>
                <a:cubicBezTo>
                  <a:pt x="1394874" y="674525"/>
                  <a:pt x="1404769" y="677019"/>
                  <a:pt x="1417324" y="678562"/>
                </a:cubicBezTo>
                <a:cubicBezTo>
                  <a:pt x="1404022" y="683320"/>
                  <a:pt x="1396787" y="679874"/>
                  <a:pt x="1385189" y="681007"/>
                </a:cubicBezTo>
                <a:cubicBezTo>
                  <a:pt x="1382529" y="681958"/>
                  <a:pt x="1378165" y="686536"/>
                  <a:pt x="1369227" y="686717"/>
                </a:cubicBezTo>
                <a:cubicBezTo>
                  <a:pt x="1366566" y="687668"/>
                  <a:pt x="1346777" y="682680"/>
                  <a:pt x="1344117" y="683632"/>
                </a:cubicBezTo>
                <a:cubicBezTo>
                  <a:pt x="1335389" y="692788"/>
                  <a:pt x="1354968" y="688801"/>
                  <a:pt x="1360289" y="686897"/>
                </a:cubicBezTo>
                <a:cubicBezTo>
                  <a:pt x="1360289" y="686897"/>
                  <a:pt x="1360289" y="686897"/>
                  <a:pt x="1353265" y="692427"/>
                </a:cubicBezTo>
                <a:cubicBezTo>
                  <a:pt x="1376671" y="699139"/>
                  <a:pt x="1411466" y="695742"/>
                  <a:pt x="1461477" y="692937"/>
                </a:cubicBezTo>
                <a:cubicBezTo>
                  <a:pt x="1484674" y="690673"/>
                  <a:pt x="1536388" y="684241"/>
                  <a:pt x="1562245" y="681025"/>
                </a:cubicBezTo>
                <a:cubicBezTo>
                  <a:pt x="1562245" y="681025"/>
                  <a:pt x="1586398" y="681435"/>
                  <a:pt x="1574800" y="682567"/>
                </a:cubicBezTo>
                <a:cubicBezTo>
                  <a:pt x="1532981" y="691494"/>
                  <a:pt x="1484884" y="699648"/>
                  <a:pt x="1452959" y="711069"/>
                </a:cubicBezTo>
                <a:cubicBezTo>
                  <a:pt x="1452959" y="711069"/>
                  <a:pt x="1451256" y="714695"/>
                  <a:pt x="1447638" y="712972"/>
                </a:cubicBezTo>
                <a:cubicBezTo>
                  <a:pt x="1436997" y="716779"/>
                  <a:pt x="1426145" y="711610"/>
                  <a:pt x="1414547" y="712742"/>
                </a:cubicBezTo>
                <a:cubicBezTo>
                  <a:pt x="1409226" y="714646"/>
                  <a:pt x="1390604" y="721307"/>
                  <a:pt x="1399541" y="721127"/>
                </a:cubicBezTo>
                <a:cubicBezTo>
                  <a:pt x="1424652" y="724212"/>
                  <a:pt x="1451256" y="714695"/>
                  <a:pt x="1474662" y="721407"/>
                </a:cubicBezTo>
                <a:cubicBezTo>
                  <a:pt x="1509667" y="726986"/>
                  <a:pt x="1453379" y="729020"/>
                  <a:pt x="1436460" y="732056"/>
                </a:cubicBezTo>
                <a:cubicBezTo>
                  <a:pt x="1426565" y="729562"/>
                  <a:pt x="1421245" y="731465"/>
                  <a:pt x="1414967" y="730694"/>
                </a:cubicBezTo>
                <a:cubicBezTo>
                  <a:pt x="1403369" y="731826"/>
                  <a:pt x="1380172" y="734090"/>
                  <a:pt x="1389110" y="733910"/>
                </a:cubicBezTo>
                <a:cubicBezTo>
                  <a:pt x="1404326" y="734501"/>
                  <a:pt x="1415924" y="733368"/>
                  <a:pt x="1425819" y="735863"/>
                </a:cubicBezTo>
                <a:cubicBezTo>
                  <a:pt x="1434757" y="735682"/>
                  <a:pt x="1481360" y="740130"/>
                  <a:pt x="1450182" y="745249"/>
                </a:cubicBezTo>
                <a:cubicBezTo>
                  <a:pt x="1437627" y="743706"/>
                  <a:pt x="1422412" y="743116"/>
                  <a:pt x="1408153" y="745199"/>
                </a:cubicBezTo>
                <a:cubicBezTo>
                  <a:pt x="1363463" y="746101"/>
                  <a:pt x="1318773" y="747003"/>
                  <a:pt x="1278447" y="743327"/>
                </a:cubicBezTo>
                <a:cubicBezTo>
                  <a:pt x="1170982" y="736516"/>
                  <a:pt x="1064589" y="699152"/>
                  <a:pt x="963938" y="677835"/>
                </a:cubicBezTo>
                <a:cubicBezTo>
                  <a:pt x="914464" y="665363"/>
                  <a:pt x="861583" y="660145"/>
                  <a:pt x="805295" y="662179"/>
                </a:cubicBezTo>
                <a:cubicBezTo>
                  <a:pt x="807955" y="661227"/>
                  <a:pt x="807955" y="661227"/>
                  <a:pt x="807955" y="661227"/>
                </a:cubicBezTo>
                <a:cubicBezTo>
                  <a:pt x="807955" y="661227"/>
                  <a:pt x="786462" y="659865"/>
                  <a:pt x="781141" y="661768"/>
                </a:cubicBezTo>
                <a:cubicBezTo>
                  <a:pt x="755284" y="664984"/>
                  <a:pt x="716872" y="666658"/>
                  <a:pt x="698249" y="673320"/>
                </a:cubicBezTo>
                <a:cubicBezTo>
                  <a:pt x="696336" y="667970"/>
                  <a:pt x="691972" y="672548"/>
                  <a:pt x="689311" y="673500"/>
                </a:cubicBezTo>
                <a:cubicBezTo>
                  <a:pt x="679417" y="671006"/>
                  <a:pt x="674306" y="681885"/>
                  <a:pt x="689311" y="673500"/>
                </a:cubicBezTo>
                <a:cubicBezTo>
                  <a:pt x="690268" y="676175"/>
                  <a:pt x="694632" y="671597"/>
                  <a:pt x="698249" y="673320"/>
                </a:cubicBezTo>
                <a:cubicBezTo>
                  <a:pt x="725063" y="672778"/>
                  <a:pt x="749007" y="664213"/>
                  <a:pt x="773160" y="664624"/>
                </a:cubicBezTo>
                <a:cubicBezTo>
                  <a:pt x="773160" y="664624"/>
                  <a:pt x="773160" y="664624"/>
                  <a:pt x="767839" y="666527"/>
                </a:cubicBezTo>
                <a:cubicBezTo>
                  <a:pt x="771457" y="668250"/>
                  <a:pt x="789332" y="667889"/>
                  <a:pt x="806252" y="664854"/>
                </a:cubicBezTo>
                <a:cubicBezTo>
                  <a:pt x="956493" y="665413"/>
                  <a:pt x="1068627" y="718826"/>
                  <a:pt x="1203326" y="743048"/>
                </a:cubicBezTo>
                <a:cubicBezTo>
                  <a:pt x="1244609" y="749398"/>
                  <a:pt x="1290256" y="751171"/>
                  <a:pt x="1334199" y="756570"/>
                </a:cubicBezTo>
                <a:cubicBezTo>
                  <a:pt x="1334864" y="756332"/>
                  <a:pt x="1336826" y="756573"/>
                  <a:pt x="1339183" y="757003"/>
                </a:cubicBezTo>
                <a:lnTo>
                  <a:pt x="1344472" y="758126"/>
                </a:lnTo>
                <a:lnTo>
                  <a:pt x="1307079" y="758352"/>
                </a:lnTo>
                <a:cubicBezTo>
                  <a:pt x="1294217" y="758051"/>
                  <a:pt x="1282380" y="758514"/>
                  <a:pt x="1273547" y="763182"/>
                </a:cubicBezTo>
                <a:cubicBezTo>
                  <a:pt x="1295040" y="764544"/>
                  <a:pt x="1326638" y="777377"/>
                  <a:pt x="1355365" y="782185"/>
                </a:cubicBezTo>
                <a:cubicBezTo>
                  <a:pt x="1361643" y="782956"/>
                  <a:pt x="1394735" y="783186"/>
                  <a:pt x="1378772" y="788897"/>
                </a:cubicBezTo>
                <a:cubicBezTo>
                  <a:pt x="1350255" y="793064"/>
                  <a:pt x="1330465" y="788076"/>
                  <a:pt x="1304608" y="791291"/>
                </a:cubicBezTo>
                <a:cubicBezTo>
                  <a:pt x="1302694" y="785942"/>
                  <a:pt x="1295880" y="800448"/>
                  <a:pt x="1304608" y="791291"/>
                </a:cubicBezTo>
                <a:cubicBezTo>
                  <a:pt x="1312799" y="797412"/>
                  <a:pt x="1323441" y="793605"/>
                  <a:pt x="1330675" y="797051"/>
                </a:cubicBezTo>
                <a:cubicBezTo>
                  <a:pt x="1362063" y="800908"/>
                  <a:pt x="1304818" y="800267"/>
                  <a:pt x="1304818" y="800267"/>
                </a:cubicBezTo>
                <a:cubicBezTo>
                  <a:pt x="1296837" y="803122"/>
                  <a:pt x="1322904" y="808882"/>
                  <a:pt x="1322904" y="808882"/>
                </a:cubicBezTo>
                <a:cubicBezTo>
                  <a:pt x="1322904" y="808882"/>
                  <a:pt x="1322904" y="808882"/>
                  <a:pt x="1314923" y="811737"/>
                </a:cubicBezTo>
                <a:cubicBezTo>
                  <a:pt x="1314176" y="818038"/>
                  <a:pt x="1332799" y="811377"/>
                  <a:pt x="1337373" y="815774"/>
                </a:cubicBezTo>
                <a:cubicBezTo>
                  <a:pt x="1326732" y="819581"/>
                  <a:pt x="1323114" y="817858"/>
                  <a:pt x="1316837" y="817087"/>
                </a:cubicBezTo>
                <a:cubicBezTo>
                  <a:pt x="1305238" y="818219"/>
                  <a:pt x="1299918" y="820122"/>
                  <a:pt x="1293640" y="819351"/>
                </a:cubicBezTo>
                <a:cubicBezTo>
                  <a:pt x="1288319" y="821254"/>
                  <a:pt x="1281085" y="817808"/>
                  <a:pt x="1277468" y="816085"/>
                </a:cubicBezTo>
                <a:cubicBezTo>
                  <a:pt x="1274807" y="817037"/>
                  <a:pt x="1266826" y="819892"/>
                  <a:pt x="1264166" y="820844"/>
                </a:cubicBezTo>
                <a:cubicBezTo>
                  <a:pt x="1246290" y="821205"/>
                  <a:pt x="1226500" y="816216"/>
                  <a:pt x="1212988" y="811999"/>
                </a:cubicBezTo>
                <a:cubicBezTo>
                  <a:pt x="1193199" y="807010"/>
                  <a:pt x="1173409" y="802022"/>
                  <a:pt x="1157237" y="798756"/>
                </a:cubicBezTo>
                <a:cubicBezTo>
                  <a:pt x="1056585" y="777439"/>
                  <a:pt x="966365" y="743340"/>
                  <a:pt x="865177" y="737301"/>
                </a:cubicBezTo>
                <a:cubicBezTo>
                  <a:pt x="844641" y="738613"/>
                  <a:pt x="819531" y="735528"/>
                  <a:pt x="797291" y="740467"/>
                </a:cubicBezTo>
                <a:cubicBezTo>
                  <a:pt x="788353" y="740647"/>
                  <a:pt x="772180" y="737382"/>
                  <a:pt x="757922" y="739465"/>
                </a:cubicBezTo>
                <a:cubicBezTo>
                  <a:pt x="735682" y="744404"/>
                  <a:pt x="705461" y="752198"/>
                  <a:pt x="679604" y="755414"/>
                </a:cubicBezTo>
                <a:cubicBezTo>
                  <a:pt x="674283" y="757318"/>
                  <a:pt x="668005" y="756546"/>
                  <a:pt x="665345" y="757498"/>
                </a:cubicBezTo>
                <a:cubicBezTo>
                  <a:pt x="668005" y="756546"/>
                  <a:pt x="680351" y="749113"/>
                  <a:pt x="667049" y="753872"/>
                </a:cubicBezTo>
                <a:cubicBezTo>
                  <a:pt x="643852" y="756136"/>
                  <a:pt x="619909" y="764701"/>
                  <a:pt x="599372" y="766014"/>
                </a:cubicBezTo>
                <a:cubicBezTo>
                  <a:pt x="587774" y="767146"/>
                  <a:pt x="573515" y="769230"/>
                  <a:pt x="561917" y="770362"/>
                </a:cubicBezTo>
                <a:cubicBezTo>
                  <a:pt x="556596" y="772265"/>
                  <a:pt x="551275" y="774169"/>
                  <a:pt x="543294" y="777024"/>
                </a:cubicBezTo>
                <a:cubicBezTo>
                  <a:pt x="543294" y="777024"/>
                  <a:pt x="543294" y="777024"/>
                  <a:pt x="544998" y="773397"/>
                </a:cubicBezTo>
                <a:cubicBezTo>
                  <a:pt x="550319" y="771494"/>
                  <a:pt x="550319" y="771494"/>
                  <a:pt x="550319" y="771494"/>
                </a:cubicBezTo>
                <a:cubicBezTo>
                  <a:pt x="551275" y="774169"/>
                  <a:pt x="550319" y="771494"/>
                  <a:pt x="544998" y="773397"/>
                </a:cubicBezTo>
                <a:cubicBezTo>
                  <a:pt x="544998" y="773397"/>
                  <a:pt x="544998" y="773397"/>
                  <a:pt x="540424" y="769000"/>
                </a:cubicBezTo>
                <a:cubicBezTo>
                  <a:pt x="525208" y="768409"/>
                  <a:pt x="504882" y="778697"/>
                  <a:pt x="488920" y="784407"/>
                </a:cubicBezTo>
                <a:cubicBezTo>
                  <a:pt x="445397" y="796960"/>
                  <a:pt x="382505" y="822475"/>
                  <a:pt x="353240" y="832944"/>
                </a:cubicBezTo>
                <a:cubicBezTo>
                  <a:pt x="350580" y="833896"/>
                  <a:pt x="345259" y="835799"/>
                  <a:pt x="339938" y="837702"/>
                </a:cubicBezTo>
                <a:cubicBezTo>
                  <a:pt x="347920" y="834847"/>
                  <a:pt x="356647" y="825691"/>
                  <a:pt x="351327" y="827595"/>
                </a:cubicBezTo>
                <a:cubicBezTo>
                  <a:pt x="367289" y="821884"/>
                  <a:pt x="395596" y="808741"/>
                  <a:pt x="414219" y="802079"/>
                </a:cubicBezTo>
                <a:cubicBezTo>
                  <a:pt x="438162" y="793514"/>
                  <a:pt x="467427" y="783045"/>
                  <a:pt x="513610" y="769541"/>
                </a:cubicBezTo>
                <a:cubicBezTo>
                  <a:pt x="518931" y="767637"/>
                  <a:pt x="541170" y="762698"/>
                  <a:pt x="545534" y="758120"/>
                </a:cubicBezTo>
                <a:cubicBezTo>
                  <a:pt x="546491" y="760795"/>
                  <a:pt x="533936" y="759252"/>
                  <a:pt x="533936" y="759252"/>
                </a:cubicBezTo>
                <a:cubicBezTo>
                  <a:pt x="526702" y="755806"/>
                  <a:pt x="496691" y="772576"/>
                  <a:pt x="494777" y="767227"/>
                </a:cubicBezTo>
                <a:cubicBezTo>
                  <a:pt x="491160" y="765504"/>
                  <a:pt x="461896" y="775973"/>
                  <a:pt x="464556" y="775021"/>
                </a:cubicBezTo>
                <a:cubicBezTo>
                  <a:pt x="451254" y="779779"/>
                  <a:pt x="432632" y="786441"/>
                  <a:pt x="419330" y="791200"/>
                </a:cubicBezTo>
                <a:cubicBezTo>
                  <a:pt x="414009" y="793103"/>
                  <a:pt x="373146" y="804704"/>
                  <a:pt x="394429" y="797090"/>
                </a:cubicBezTo>
                <a:cubicBezTo>
                  <a:pt x="415712" y="789477"/>
                  <a:pt x="432632" y="786441"/>
                  <a:pt x="452958" y="776153"/>
                </a:cubicBezTo>
                <a:cubicBezTo>
                  <a:pt x="466260" y="771394"/>
                  <a:pt x="452958" y="776153"/>
                  <a:pt x="457322" y="771575"/>
                </a:cubicBezTo>
                <a:cubicBezTo>
                  <a:pt x="462642" y="769671"/>
                  <a:pt x="473284" y="765865"/>
                  <a:pt x="480308" y="760335"/>
                </a:cubicBezTo>
                <a:cubicBezTo>
                  <a:pt x="488289" y="757480"/>
                  <a:pt x="489993" y="753853"/>
                  <a:pt x="495314" y="751950"/>
                </a:cubicBezTo>
                <a:cubicBezTo>
                  <a:pt x="498721" y="744697"/>
                  <a:pt x="508616" y="747191"/>
                  <a:pt x="511276" y="746240"/>
                </a:cubicBezTo>
                <a:cubicBezTo>
                  <a:pt x="512023" y="739939"/>
                  <a:pt x="508406" y="738216"/>
                  <a:pt x="507449" y="735541"/>
                </a:cubicBezTo>
                <a:cubicBezTo>
                  <a:pt x="518090" y="731734"/>
                  <a:pt x="557249" y="723760"/>
                  <a:pt x="575872" y="717098"/>
                </a:cubicBezTo>
                <a:cubicBezTo>
                  <a:pt x="575872" y="717098"/>
                  <a:pt x="598859" y="705858"/>
                  <a:pt x="587260" y="706990"/>
                </a:cubicBezTo>
                <a:cubicBezTo>
                  <a:pt x="571298" y="712700"/>
                  <a:pt x="551718" y="716687"/>
                  <a:pt x="532139" y="720675"/>
                </a:cubicBezTo>
                <a:cubicBezTo>
                  <a:pt x="524158" y="723530"/>
                  <a:pt x="489573" y="735902"/>
                  <a:pt x="487659" y="730552"/>
                </a:cubicBezTo>
                <a:cubicBezTo>
                  <a:pt x="484999" y="731504"/>
                  <a:pt x="542780" y="716868"/>
                  <a:pt x="513306" y="718361"/>
                </a:cubicBezTo>
                <a:cubicBezTo>
                  <a:pt x="485746" y="725203"/>
                  <a:pt x="520330" y="712831"/>
                  <a:pt x="528312" y="709976"/>
                </a:cubicBezTo>
                <a:cubicBezTo>
                  <a:pt x="533632" y="708072"/>
                  <a:pt x="555872" y="703133"/>
                  <a:pt x="565557" y="696652"/>
                </a:cubicBezTo>
                <a:cubicBezTo>
                  <a:pt x="579606" y="685592"/>
                  <a:pt x="532676" y="705398"/>
                  <a:pt x="516713" y="711108"/>
                </a:cubicBezTo>
                <a:cubicBezTo>
                  <a:pt x="475851" y="722709"/>
                  <a:pt x="459888" y="728419"/>
                  <a:pt x="426050" y="734490"/>
                </a:cubicBezTo>
                <a:cubicBezTo>
                  <a:pt x="385188" y="746091"/>
                  <a:pt x="328363" y="763402"/>
                  <a:pt x="289414" y="780352"/>
                </a:cubicBezTo>
                <a:cubicBezTo>
                  <a:pt x="278773" y="784159"/>
                  <a:pt x="249718" y="803603"/>
                  <a:pt x="260150" y="790821"/>
                </a:cubicBezTo>
                <a:cubicBezTo>
                  <a:pt x="264514" y="786243"/>
                  <a:pt x="261853" y="787194"/>
                  <a:pt x="277816" y="781484"/>
                </a:cubicBezTo>
                <a:cubicBezTo>
                  <a:pt x="303463" y="769292"/>
                  <a:pt x="353053" y="748535"/>
                  <a:pt x="369015" y="742825"/>
                </a:cubicBezTo>
                <a:cubicBezTo>
                  <a:pt x="358374" y="746632"/>
                  <a:pt x="345072" y="751390"/>
                  <a:pt x="339751" y="753294"/>
                </a:cubicBezTo>
                <a:cubicBezTo>
                  <a:pt x="313147" y="762811"/>
                  <a:pt x="294525" y="769473"/>
                  <a:pt x="270581" y="778038"/>
                </a:cubicBezTo>
                <a:cubicBezTo>
                  <a:pt x="259940" y="781845"/>
                  <a:pt x="224608" y="800518"/>
                  <a:pt x="220991" y="798795"/>
                </a:cubicBezTo>
                <a:cubicBezTo>
                  <a:pt x="220034" y="796120"/>
                  <a:pt x="235996" y="790410"/>
                  <a:pt x="241317" y="788507"/>
                </a:cubicBezTo>
                <a:cubicBezTo>
                  <a:pt x="259730" y="772869"/>
                  <a:pt x="217164" y="788096"/>
                  <a:pt x="217164" y="788096"/>
                </a:cubicBezTo>
                <a:cubicBezTo>
                  <a:pt x="217164" y="788096"/>
                  <a:pt x="230465" y="783338"/>
                  <a:pt x="234829" y="778760"/>
                </a:cubicBezTo>
                <a:cubicBezTo>
                  <a:pt x="237490" y="777808"/>
                  <a:pt x="233873" y="776085"/>
                  <a:pt x="236533" y="775133"/>
                </a:cubicBezTo>
                <a:cubicBezTo>
                  <a:pt x="246964" y="762351"/>
                  <a:pt x="279099" y="759906"/>
                  <a:pt x="294851" y="745220"/>
                </a:cubicBezTo>
                <a:cubicBezTo>
                  <a:pt x="312727" y="744859"/>
                  <a:pt x="298258" y="737967"/>
                  <a:pt x="294851" y="745220"/>
                </a:cubicBezTo>
                <a:cubicBezTo>
                  <a:pt x="285913" y="745400"/>
                  <a:pt x="278142" y="757231"/>
                  <a:pt x="270908" y="753785"/>
                </a:cubicBezTo>
                <a:cubicBezTo>
                  <a:pt x="268247" y="754737"/>
                  <a:pt x="300919" y="737016"/>
                  <a:pt x="298258" y="737967"/>
                </a:cubicBezTo>
                <a:cubicBezTo>
                  <a:pt x="315924" y="728631"/>
                  <a:pt x="321245" y="726727"/>
                  <a:pt x="361151" y="712452"/>
                </a:cubicBezTo>
                <a:cubicBezTo>
                  <a:pt x="371792" y="708645"/>
                  <a:pt x="429364" y="685033"/>
                  <a:pt x="432024" y="684081"/>
                </a:cubicBezTo>
                <a:cubicBezTo>
                  <a:pt x="432024" y="684081"/>
                  <a:pt x="408827" y="686345"/>
                  <a:pt x="400846" y="689200"/>
                </a:cubicBezTo>
                <a:cubicBezTo>
                  <a:pt x="346682" y="705560"/>
                  <a:pt x="306776" y="719835"/>
                  <a:pt x="259846" y="739641"/>
                </a:cubicBezTo>
                <a:cubicBezTo>
                  <a:pt x="243884" y="745351"/>
                  <a:pt x="191843" y="776035"/>
                  <a:pt x="208552" y="764024"/>
                </a:cubicBezTo>
                <a:cubicBezTo>
                  <a:pt x="209299" y="757723"/>
                  <a:pt x="224304" y="749338"/>
                  <a:pt x="229625" y="747435"/>
                </a:cubicBezTo>
                <a:cubicBezTo>
                  <a:pt x="255272" y="735243"/>
                  <a:pt x="211003" y="754096"/>
                  <a:pt x="208342" y="755048"/>
                </a:cubicBezTo>
                <a:cubicBezTo>
                  <a:pt x="208342" y="755048"/>
                  <a:pt x="209089" y="748747"/>
                  <a:pt x="210046" y="751422"/>
                </a:cubicBezTo>
                <a:cubicBezTo>
                  <a:pt x="209089" y="748747"/>
                  <a:pt x="204725" y="753325"/>
                  <a:pt x="204725" y="753325"/>
                </a:cubicBezTo>
                <a:cubicBezTo>
                  <a:pt x="180781" y="761890"/>
                  <a:pt x="210792" y="745121"/>
                  <a:pt x="222181" y="735013"/>
                </a:cubicBezTo>
                <a:cubicBezTo>
                  <a:pt x="266450" y="716159"/>
                  <a:pt x="318701" y="694450"/>
                  <a:pt x="360310" y="676549"/>
                </a:cubicBezTo>
                <a:cubicBezTo>
                  <a:pt x="369995" y="670067"/>
                  <a:pt x="427777" y="655431"/>
                  <a:pt x="432141" y="650853"/>
                </a:cubicBezTo>
                <a:cubicBezTo>
                  <a:pt x="433844" y="647226"/>
                  <a:pt x="399259" y="659598"/>
                  <a:pt x="391278" y="662453"/>
                </a:cubicBezTo>
                <a:cubicBezTo>
                  <a:pt x="369995" y="670067"/>
                  <a:pt x="351372" y="676729"/>
                  <a:pt x="335410" y="682439"/>
                </a:cubicBezTo>
                <a:cubicBezTo>
                  <a:pt x="295504" y="696715"/>
                  <a:pt x="260709" y="700111"/>
                  <a:pt x="222717" y="719736"/>
                </a:cubicBezTo>
                <a:cubicBezTo>
                  <a:pt x="220057" y="720688"/>
                  <a:pt x="200688" y="733651"/>
                  <a:pt x="199731" y="730976"/>
                </a:cubicBezTo>
                <a:cubicBezTo>
                  <a:pt x="199731" y="730976"/>
                  <a:pt x="209415" y="724494"/>
                  <a:pt x="217397" y="721639"/>
                </a:cubicBezTo>
                <a:cubicBezTo>
                  <a:pt x="234106" y="709628"/>
                  <a:pt x="241130" y="704098"/>
                  <a:pt x="257092" y="698388"/>
                </a:cubicBezTo>
                <a:cubicBezTo>
                  <a:pt x="264116" y="692858"/>
                  <a:pt x="289763" y="680666"/>
                  <a:pt x="268480" y="688280"/>
                </a:cubicBezTo>
                <a:cubicBezTo>
                  <a:pt x="239216" y="698749"/>
                  <a:pt x="218890" y="709037"/>
                  <a:pt x="193243" y="721229"/>
                </a:cubicBezTo>
                <a:cubicBezTo>
                  <a:pt x="182602" y="725036"/>
                  <a:pt x="157701" y="730926"/>
                  <a:pt x="172707" y="722541"/>
                </a:cubicBezTo>
                <a:cubicBezTo>
                  <a:pt x="183348" y="718734"/>
                  <a:pt x="187712" y="714156"/>
                  <a:pt x="193033" y="712253"/>
                </a:cubicBezTo>
                <a:cubicBezTo>
                  <a:pt x="229111" y="687279"/>
                  <a:pt x="285936" y="669968"/>
                  <a:pt x="313287" y="654150"/>
                </a:cubicBezTo>
                <a:cubicBezTo>
                  <a:pt x="328292" y="645765"/>
                  <a:pt x="336273" y="642910"/>
                  <a:pt x="354896" y="636248"/>
                </a:cubicBezTo>
                <a:cubicBezTo>
                  <a:pt x="357556" y="635296"/>
                  <a:pt x="379796" y="630357"/>
                  <a:pt x="384160" y="625779"/>
                </a:cubicBezTo>
                <a:cubicBezTo>
                  <a:pt x="384160" y="625779"/>
                  <a:pt x="345001" y="633753"/>
                  <a:pt x="342341" y="634705"/>
                </a:cubicBezTo>
                <a:cubicBezTo>
                  <a:pt x="331699" y="638512"/>
                  <a:pt x="321268" y="651294"/>
                  <a:pt x="305095" y="648029"/>
                </a:cubicBezTo>
                <a:cubicBezTo>
                  <a:pt x="312330" y="651475"/>
                  <a:pt x="316484" y="637921"/>
                  <a:pt x="308503" y="640776"/>
                </a:cubicBezTo>
                <a:cubicBezTo>
                  <a:pt x="322551" y="629716"/>
                  <a:pt x="371395" y="615261"/>
                  <a:pt x="390017" y="608599"/>
                </a:cubicBezTo>
                <a:cubicBezTo>
                  <a:pt x="405980" y="602888"/>
                  <a:pt x="453867" y="585758"/>
                  <a:pt x="469829" y="580048"/>
                </a:cubicBezTo>
                <a:cubicBezTo>
                  <a:pt x="476106" y="580819"/>
                  <a:pt x="486748" y="577012"/>
                  <a:pt x="486748" y="577012"/>
                </a:cubicBezTo>
                <a:cubicBezTo>
                  <a:pt x="491112" y="572434"/>
                  <a:pt x="472489" y="579096"/>
                  <a:pt x="472489" y="579096"/>
                </a:cubicBezTo>
                <a:cubicBezTo>
                  <a:pt x="420985" y="594503"/>
                  <a:pt x="370438" y="612586"/>
                  <a:pt x="314570" y="632572"/>
                </a:cubicBezTo>
                <a:cubicBezTo>
                  <a:pt x="288923" y="644763"/>
                  <a:pt x="264023" y="650654"/>
                  <a:pt x="242740" y="658267"/>
                </a:cubicBezTo>
                <a:cubicBezTo>
                  <a:pt x="229438" y="663026"/>
                  <a:pt x="223370" y="671230"/>
                  <a:pt x="214432" y="671411"/>
                </a:cubicBezTo>
                <a:cubicBezTo>
                  <a:pt x="211772" y="672363"/>
                  <a:pt x="210815" y="669688"/>
                  <a:pt x="205495" y="671591"/>
                </a:cubicBezTo>
                <a:cubicBezTo>
                  <a:pt x="195600" y="669097"/>
                  <a:pt x="192193" y="676350"/>
                  <a:pt x="192193" y="676350"/>
                </a:cubicBezTo>
                <a:cubicBezTo>
                  <a:pt x="184958" y="672904"/>
                  <a:pt x="194643" y="666422"/>
                  <a:pt x="195600" y="669097"/>
                </a:cubicBezTo>
                <a:cubicBezTo>
                  <a:pt x="193686" y="663748"/>
                  <a:pt x="160058" y="678794"/>
                  <a:pt x="180384" y="668506"/>
                </a:cubicBezTo>
                <a:cubicBezTo>
                  <a:pt x="210395" y="651736"/>
                  <a:pt x="161762" y="675168"/>
                  <a:pt x="159101" y="676120"/>
                </a:cubicBezTo>
                <a:cubicBezTo>
                  <a:pt x="156441" y="677071"/>
                  <a:pt x="159101" y="676120"/>
                  <a:pt x="150163" y="676300"/>
                </a:cubicBezTo>
                <a:cubicBezTo>
                  <a:pt x="159101" y="676120"/>
                  <a:pt x="142182" y="679155"/>
                  <a:pt x="143885" y="675529"/>
                </a:cubicBezTo>
                <a:cubicBezTo>
                  <a:pt x="141972" y="670179"/>
                  <a:pt x="157187" y="670770"/>
                  <a:pt x="154527" y="671722"/>
                </a:cubicBezTo>
                <a:cubicBezTo>
                  <a:pt x="159848" y="669819"/>
                  <a:pt x="189859" y="653049"/>
                  <a:pt x="170279" y="657036"/>
                </a:cubicBezTo>
                <a:cubicBezTo>
                  <a:pt x="150700" y="661023"/>
                  <a:pt x="181667" y="646928"/>
                  <a:pt x="186988" y="645025"/>
                </a:cubicBezTo>
                <a:cubicBezTo>
                  <a:pt x="209975" y="633785"/>
                  <a:pt x="180711" y="644253"/>
                  <a:pt x="180711" y="644253"/>
                </a:cubicBezTo>
                <a:cubicBezTo>
                  <a:pt x="183161" y="634326"/>
                  <a:pt x="237325" y="617967"/>
                  <a:pt x="241689" y="613388"/>
                </a:cubicBezTo>
                <a:cubicBezTo>
                  <a:pt x="240732" y="610714"/>
                  <a:pt x="223067" y="620050"/>
                  <a:pt x="217746" y="621954"/>
                </a:cubicBezTo>
                <a:cubicBezTo>
                  <a:pt x="212425" y="623857"/>
                  <a:pt x="216789" y="619279"/>
                  <a:pt x="214129" y="620231"/>
                </a:cubicBezTo>
                <a:cubicBezTo>
                  <a:pt x="198913" y="619640"/>
                  <a:pt x="168156" y="642711"/>
                  <a:pt x="156557" y="643843"/>
                </a:cubicBezTo>
                <a:cubicBezTo>
                  <a:pt x="155600" y="641168"/>
                  <a:pt x="168902" y="636410"/>
                  <a:pt x="166242" y="637361"/>
                </a:cubicBezTo>
                <a:cubicBezTo>
                  <a:pt x="176883" y="633555"/>
                  <a:pt x="225517" y="610123"/>
                  <a:pt x="225517" y="610123"/>
                </a:cubicBezTo>
                <a:cubicBezTo>
                  <a:pt x="225517" y="610123"/>
                  <a:pt x="201363" y="609712"/>
                  <a:pt x="198703" y="610664"/>
                </a:cubicBezTo>
                <a:cubicBezTo>
                  <a:pt x="193382" y="612567"/>
                  <a:pt x="183698" y="619049"/>
                  <a:pt x="180080" y="617326"/>
                </a:cubicBezTo>
                <a:cubicBezTo>
                  <a:pt x="172099" y="620181"/>
                  <a:pt x="135811" y="636180"/>
                  <a:pt x="156137" y="625891"/>
                </a:cubicBezTo>
                <a:cubicBezTo>
                  <a:pt x="180827" y="611025"/>
                  <a:pt x="222436" y="593123"/>
                  <a:pt x="243509" y="576534"/>
                </a:cubicBezTo>
                <a:cubicBezTo>
                  <a:pt x="258515" y="568149"/>
                  <a:pt x="264792" y="568920"/>
                  <a:pt x="285119" y="558632"/>
                </a:cubicBezTo>
                <a:cubicBezTo>
                  <a:pt x="279798" y="560535"/>
                  <a:pt x="277884" y="555186"/>
                  <a:pt x="283205" y="553282"/>
                </a:cubicBezTo>
                <a:cubicBezTo>
                  <a:pt x="275224" y="556137"/>
                  <a:pt x="253941" y="563751"/>
                  <a:pt x="249577" y="568329"/>
                </a:cubicBezTo>
                <a:cubicBezTo>
                  <a:pt x="241596" y="571184"/>
                  <a:pt x="217652" y="579749"/>
                  <a:pt x="205307" y="587183"/>
                </a:cubicBezTo>
                <a:cubicBezTo>
                  <a:pt x="194666" y="590989"/>
                  <a:pt x="141668" y="618999"/>
                  <a:pt x="137094" y="614602"/>
                </a:cubicBezTo>
                <a:cubicBezTo>
                  <a:pt x="131563" y="607529"/>
                  <a:pt x="148482" y="604494"/>
                  <a:pt x="156464" y="601639"/>
                </a:cubicBezTo>
                <a:cubicBezTo>
                  <a:pt x="174129" y="592302"/>
                  <a:pt x="191795" y="582965"/>
                  <a:pt x="205844" y="571906"/>
                </a:cubicBezTo>
                <a:cubicBezTo>
                  <a:pt x="205844" y="571906"/>
                  <a:pt x="205844" y="571906"/>
                  <a:pt x="235108" y="561437"/>
                </a:cubicBezTo>
                <a:cubicBezTo>
                  <a:pt x="235855" y="555136"/>
                  <a:pt x="199566" y="571134"/>
                  <a:pt x="217232" y="561798"/>
                </a:cubicBezTo>
                <a:cubicBezTo>
                  <a:pt x="246496" y="551329"/>
                  <a:pt x="283742" y="538005"/>
                  <a:pt x="304068" y="527717"/>
                </a:cubicBezTo>
                <a:cubicBezTo>
                  <a:pt x="311092" y="522187"/>
                  <a:pt x="313752" y="521235"/>
                  <a:pt x="316413" y="520284"/>
                </a:cubicBezTo>
                <a:cubicBezTo>
                  <a:pt x="319820" y="513031"/>
                  <a:pt x="366960" y="502201"/>
                  <a:pt x="367707" y="495900"/>
                </a:cubicBezTo>
                <a:cubicBezTo>
                  <a:pt x="367707" y="495900"/>
                  <a:pt x="346424" y="503514"/>
                  <a:pt x="343763" y="504466"/>
                </a:cubicBezTo>
                <a:cubicBezTo>
                  <a:pt x="330461" y="509224"/>
                  <a:pt x="277254" y="528258"/>
                  <a:pt x="310882" y="513211"/>
                </a:cubicBezTo>
                <a:cubicBezTo>
                  <a:pt x="324184" y="508453"/>
                  <a:pt x="329505" y="506549"/>
                  <a:pt x="342807" y="501791"/>
                </a:cubicBezTo>
                <a:cubicBezTo>
                  <a:pt x="342807" y="501791"/>
                  <a:pt x="390693" y="484660"/>
                  <a:pt x="393354" y="483709"/>
                </a:cubicBezTo>
                <a:cubicBezTo>
                  <a:pt x="392397" y="481034"/>
                  <a:pt x="341850" y="499116"/>
                  <a:pt x="344510" y="498165"/>
                </a:cubicBezTo>
                <a:cubicBezTo>
                  <a:pt x="339189" y="500068"/>
                  <a:pt x="356855" y="490731"/>
                  <a:pt x="359516" y="489780"/>
                </a:cubicBezTo>
                <a:cubicBezTo>
                  <a:pt x="356855" y="490731"/>
                  <a:pt x="327591" y="501200"/>
                  <a:pt x="324931" y="502152"/>
                </a:cubicBezTo>
                <a:cubicBezTo>
                  <a:pt x="306308" y="508814"/>
                  <a:pt x="281408" y="514704"/>
                  <a:pt x="262785" y="521366"/>
                </a:cubicBezTo>
                <a:cubicBezTo>
                  <a:pt x="249483" y="526125"/>
                  <a:pt x="191165" y="556038"/>
                  <a:pt x="176906" y="558122"/>
                </a:cubicBezTo>
                <a:cubicBezTo>
                  <a:pt x="179567" y="557170"/>
                  <a:pt x="181270" y="553544"/>
                  <a:pt x="181270" y="553544"/>
                </a:cubicBezTo>
                <a:cubicBezTo>
                  <a:pt x="185634" y="548966"/>
                  <a:pt x="194362" y="539809"/>
                  <a:pt x="199683" y="537906"/>
                </a:cubicBezTo>
                <a:cubicBezTo>
                  <a:pt x="219052" y="524943"/>
                  <a:pt x="171165" y="542073"/>
                  <a:pt x="166801" y="546652"/>
                </a:cubicBezTo>
                <a:cubicBezTo>
                  <a:pt x="171165" y="542073"/>
                  <a:pt x="173826" y="541122"/>
                  <a:pt x="176486" y="540170"/>
                </a:cubicBezTo>
                <a:cubicBezTo>
                  <a:pt x="181807" y="538267"/>
                  <a:pt x="203090" y="530653"/>
                  <a:pt x="188831" y="532737"/>
                </a:cubicBezTo>
                <a:cubicBezTo>
                  <a:pt x="172869" y="538447"/>
                  <a:pt x="158820" y="549507"/>
                  <a:pt x="148179" y="553314"/>
                </a:cubicBezTo>
                <a:cubicBezTo>
                  <a:pt x="137537" y="557120"/>
                  <a:pt x="110933" y="566637"/>
                  <a:pt x="110933" y="566637"/>
                </a:cubicBezTo>
                <a:cubicBezTo>
                  <a:pt x="108273" y="567589"/>
                  <a:pt x="130303" y="553674"/>
                  <a:pt x="138284" y="550819"/>
                </a:cubicBezTo>
                <a:cubicBezTo>
                  <a:pt x="135624" y="551771"/>
                  <a:pt x="132963" y="552723"/>
                  <a:pt x="132963" y="552723"/>
                </a:cubicBezTo>
                <a:cubicBezTo>
                  <a:pt x="135624" y="551771"/>
                  <a:pt x="137327" y="548145"/>
                  <a:pt x="145308" y="545289"/>
                </a:cubicBezTo>
                <a:cubicBezTo>
                  <a:pt x="148715" y="538037"/>
                  <a:pt x="155950" y="541483"/>
                  <a:pt x="158610" y="540531"/>
                </a:cubicBezTo>
                <a:cubicBezTo>
                  <a:pt x="163931" y="538628"/>
                  <a:pt x="185961" y="524713"/>
                  <a:pt x="169998" y="530423"/>
                </a:cubicBezTo>
                <a:cubicBezTo>
                  <a:pt x="153079" y="533459"/>
                  <a:pt x="137327" y="548145"/>
                  <a:pt x="124025" y="552903"/>
                </a:cubicBezTo>
                <a:cubicBezTo>
                  <a:pt x="118704" y="554806"/>
                  <a:pt x="106149" y="553264"/>
                  <a:pt x="100828" y="555167"/>
                </a:cubicBezTo>
                <a:cubicBezTo>
                  <a:pt x="84866" y="560877"/>
                  <a:pt x="57516" y="576696"/>
                  <a:pt x="76885" y="563733"/>
                </a:cubicBezTo>
                <a:cubicBezTo>
                  <a:pt x="86570" y="557251"/>
                  <a:pt x="116581" y="540481"/>
                  <a:pt x="129883" y="535723"/>
                </a:cubicBezTo>
                <a:cubicBezTo>
                  <a:pt x="163511" y="520676"/>
                  <a:pt x="183090" y="516689"/>
                  <a:pt x="198842" y="502003"/>
                </a:cubicBezTo>
                <a:cubicBezTo>
                  <a:pt x="201503" y="501051"/>
                  <a:pt x="200546" y="498376"/>
                  <a:pt x="200546" y="498376"/>
                </a:cubicBezTo>
                <a:cubicBezTo>
                  <a:pt x="210231" y="491895"/>
                  <a:pt x="223533" y="487136"/>
                  <a:pt x="228853" y="485233"/>
                </a:cubicBezTo>
                <a:cubicBezTo>
                  <a:pt x="249180" y="474945"/>
                  <a:pt x="230557" y="481606"/>
                  <a:pt x="222576" y="484462"/>
                </a:cubicBezTo>
                <a:cubicBezTo>
                  <a:pt x="211934" y="488268"/>
                  <a:pt x="177349" y="500640"/>
                  <a:pt x="172985" y="505219"/>
                </a:cubicBezTo>
                <a:cubicBezTo>
                  <a:pt x="165004" y="508074"/>
                  <a:pt x="173942" y="507893"/>
                  <a:pt x="160640" y="512652"/>
                </a:cubicBezTo>
                <a:cubicBezTo>
                  <a:pt x="160640" y="512652"/>
                  <a:pt x="160640" y="512652"/>
                  <a:pt x="161387" y="506351"/>
                </a:cubicBezTo>
                <a:cubicBezTo>
                  <a:pt x="157770" y="504628"/>
                  <a:pt x="142764" y="513013"/>
                  <a:pt x="135740" y="518542"/>
                </a:cubicBezTo>
                <a:cubicBezTo>
                  <a:pt x="122438" y="523301"/>
                  <a:pt x="112753" y="529782"/>
                  <a:pt x="104772" y="532638"/>
                </a:cubicBezTo>
                <a:cubicBezTo>
                  <a:pt x="124142" y="519674"/>
                  <a:pt x="130419" y="520446"/>
                  <a:pt x="142764" y="513013"/>
                </a:cubicBezTo>
                <a:cubicBezTo>
                  <a:pt x="145425" y="512061"/>
                  <a:pt x="194058" y="488629"/>
                  <a:pt x="172775" y="496243"/>
                </a:cubicBezTo>
                <a:cubicBezTo>
                  <a:pt x="143511" y="506711"/>
                  <a:pt x="126802" y="518723"/>
                  <a:pt x="98495" y="531866"/>
                </a:cubicBezTo>
                <a:cubicBezTo>
                  <a:pt x="87853" y="535673"/>
                  <a:pt x="62206" y="547865"/>
                  <a:pt x="48904" y="552623"/>
                </a:cubicBezTo>
                <a:cubicBezTo>
                  <a:pt x="43584" y="554527"/>
                  <a:pt x="47947" y="549949"/>
                  <a:pt x="45287" y="550900"/>
                </a:cubicBezTo>
                <a:cubicBezTo>
                  <a:pt x="45287" y="550900"/>
                  <a:pt x="45287" y="550900"/>
                  <a:pt x="37306" y="553755"/>
                </a:cubicBezTo>
                <a:cubicBezTo>
                  <a:pt x="38053" y="547454"/>
                  <a:pt x="69977" y="536034"/>
                  <a:pt x="69977" y="536034"/>
                </a:cubicBezTo>
                <a:cubicBezTo>
                  <a:pt x="69767" y="527058"/>
                  <a:pt x="54015" y="541744"/>
                  <a:pt x="54015" y="541744"/>
                </a:cubicBezTo>
                <a:cubicBezTo>
                  <a:pt x="42416" y="542876"/>
                  <a:pt x="55718" y="538118"/>
                  <a:pt x="50398" y="540021"/>
                </a:cubicBezTo>
                <a:cubicBezTo>
                  <a:pt x="36886" y="535804"/>
                  <a:pt x="23794" y="549538"/>
                  <a:pt x="36886" y="535804"/>
                </a:cubicBezTo>
                <a:cubicBezTo>
                  <a:pt x="50188" y="531045"/>
                  <a:pt x="66150" y="525335"/>
                  <a:pt x="70514" y="520757"/>
                </a:cubicBezTo>
                <a:cubicBezTo>
                  <a:pt x="77538" y="515227"/>
                  <a:pt x="79242" y="511601"/>
                  <a:pt x="81902" y="510649"/>
                </a:cubicBezTo>
                <a:cubicBezTo>
                  <a:pt x="93290" y="500541"/>
                  <a:pt x="114573" y="492928"/>
                  <a:pt x="129579" y="484543"/>
                </a:cubicBezTo>
                <a:cubicBezTo>
                  <a:pt x="134900" y="482639"/>
                  <a:pt x="181830" y="462834"/>
                  <a:pt x="181830" y="462834"/>
                </a:cubicBezTo>
                <a:cubicBezTo>
                  <a:pt x="183533" y="459208"/>
                  <a:pt x="167571" y="464918"/>
                  <a:pt x="164911" y="465869"/>
                </a:cubicBezTo>
                <a:cubicBezTo>
                  <a:pt x="123301" y="483771"/>
                  <a:pt x="79242" y="511601"/>
                  <a:pt x="36676" y="526828"/>
                </a:cubicBezTo>
                <a:cubicBezTo>
                  <a:pt x="41786" y="515949"/>
                  <a:pt x="26991" y="533309"/>
                  <a:pt x="20713" y="532538"/>
                </a:cubicBezTo>
                <a:cubicBezTo>
                  <a:pt x="18053" y="533490"/>
                  <a:pt x="29441" y="523382"/>
                  <a:pt x="29441" y="523382"/>
                </a:cubicBezTo>
                <a:cubicBezTo>
                  <a:pt x="82439" y="495372"/>
                  <a:pt x="143417" y="464507"/>
                  <a:pt x="192051" y="441075"/>
                </a:cubicBezTo>
                <a:cubicBezTo>
                  <a:pt x="179496" y="439533"/>
                  <a:pt x="170021" y="454990"/>
                  <a:pt x="154806" y="454399"/>
                </a:cubicBezTo>
                <a:cubicBezTo>
                  <a:pt x="146825" y="457254"/>
                  <a:pt x="157466" y="453448"/>
                  <a:pt x="157466" y="453448"/>
                </a:cubicBezTo>
                <a:cubicBezTo>
                  <a:pt x="185773" y="440304"/>
                  <a:pt x="143207" y="455531"/>
                  <a:pt x="140547" y="456483"/>
                </a:cubicBezTo>
                <a:cubicBezTo>
                  <a:pt x="129905" y="460290"/>
                  <a:pt x="112240" y="469627"/>
                  <a:pt x="103302" y="469807"/>
                </a:cubicBezTo>
                <a:cubicBezTo>
                  <a:pt x="121714" y="454169"/>
                  <a:pt x="171305" y="433412"/>
                  <a:pt x="189927" y="426750"/>
                </a:cubicBezTo>
                <a:cubicBezTo>
                  <a:pt x="223555" y="411703"/>
                  <a:pt x="165027" y="432641"/>
                  <a:pt x="165027" y="432641"/>
                </a:cubicBezTo>
                <a:cubicBezTo>
                  <a:pt x="149065" y="438351"/>
                  <a:pt x="146404" y="439303"/>
                  <a:pt x="123418" y="450543"/>
                </a:cubicBezTo>
                <a:cubicBezTo>
                  <a:pt x="102135" y="458156"/>
                  <a:pt x="114480" y="450723"/>
                  <a:pt x="119801" y="448820"/>
                </a:cubicBezTo>
                <a:cubicBezTo>
                  <a:pt x="122461" y="447868"/>
                  <a:pt x="148108" y="435676"/>
                  <a:pt x="136510" y="436809"/>
                </a:cubicBezTo>
                <a:cubicBezTo>
                  <a:pt x="123208" y="441567"/>
                  <a:pt x="106499" y="453578"/>
                  <a:pt x="98517" y="456433"/>
                </a:cubicBezTo>
                <a:cubicBezTo>
                  <a:pt x="87876" y="460240"/>
                  <a:pt x="72870" y="468625"/>
                  <a:pt x="67550" y="470529"/>
                </a:cubicBezTo>
                <a:cubicBezTo>
                  <a:pt x="67550" y="470529"/>
                  <a:pt x="73617" y="462324"/>
                  <a:pt x="74574" y="464999"/>
                </a:cubicBezTo>
                <a:cubicBezTo>
                  <a:pt x="78938" y="460421"/>
                  <a:pt x="68296" y="464227"/>
                  <a:pt x="65636" y="465179"/>
                </a:cubicBezTo>
                <a:cubicBezTo>
                  <a:pt x="54995" y="468986"/>
                  <a:pt x="16046" y="485936"/>
                  <a:pt x="30094" y="474877"/>
                </a:cubicBezTo>
                <a:cubicBezTo>
                  <a:pt x="51167" y="458287"/>
                  <a:pt x="4447" y="487068"/>
                  <a:pt x="830" y="485345"/>
                </a:cubicBezTo>
                <a:cubicBezTo>
                  <a:pt x="-3744" y="480948"/>
                  <a:pt x="12219" y="475237"/>
                  <a:pt x="9558" y="476189"/>
                </a:cubicBezTo>
                <a:cubicBezTo>
                  <a:pt x="13922" y="471611"/>
                  <a:pt x="15625" y="467985"/>
                  <a:pt x="15625" y="467985"/>
                </a:cubicBezTo>
                <a:cubicBezTo>
                  <a:pt x="37655" y="454070"/>
                  <a:pt x="61599" y="445505"/>
                  <a:pt x="86289" y="430638"/>
                </a:cubicBezTo>
                <a:cubicBezTo>
                  <a:pt x="106615" y="420350"/>
                  <a:pt x="125984" y="407387"/>
                  <a:pt x="148971" y="396147"/>
                </a:cubicBezTo>
                <a:cubicBezTo>
                  <a:pt x="216974" y="359752"/>
                  <a:pt x="321686" y="325310"/>
                  <a:pt x="410435" y="296579"/>
                </a:cubicBezTo>
                <a:cubicBezTo>
                  <a:pt x="437039" y="287062"/>
                  <a:pt x="453001" y="281352"/>
                  <a:pt x="474284" y="273738"/>
                </a:cubicBezTo>
                <a:cubicBezTo>
                  <a:pt x="495567" y="266125"/>
                  <a:pt x="517060" y="267487"/>
                  <a:pt x="541961" y="261596"/>
                </a:cubicBezTo>
                <a:cubicBezTo>
                  <a:pt x="552602" y="257789"/>
                  <a:pt x="602403" y="246008"/>
                  <a:pt x="579206" y="248272"/>
                </a:cubicBezTo>
                <a:cubicBezTo>
                  <a:pt x="593465" y="246189"/>
                  <a:pt x="582613" y="241020"/>
                  <a:pt x="579206" y="248272"/>
                </a:cubicBezTo>
                <a:cubicBezTo>
                  <a:pt x="573885" y="250176"/>
                  <a:pt x="568990" y="251173"/>
                  <a:pt x="563311" y="252073"/>
                </a:cubicBezTo>
                <a:lnTo>
                  <a:pt x="544186" y="255064"/>
                </a:lnTo>
                <a:lnTo>
                  <a:pt x="548028" y="253392"/>
                </a:lnTo>
                <a:cubicBezTo>
                  <a:pt x="548985" y="256066"/>
                  <a:pt x="556009" y="250537"/>
                  <a:pt x="558670" y="249585"/>
                </a:cubicBezTo>
                <a:cubicBezTo>
                  <a:pt x="560583" y="254934"/>
                  <a:pt x="567608" y="249404"/>
                  <a:pt x="567608" y="249404"/>
                </a:cubicBezTo>
                <a:cubicBezTo>
                  <a:pt x="566651" y="246730"/>
                  <a:pt x="562287" y="251308"/>
                  <a:pt x="558670" y="249585"/>
                </a:cubicBezTo>
                <a:cubicBezTo>
                  <a:pt x="556756" y="244235"/>
                  <a:pt x="550688" y="252440"/>
                  <a:pt x="548028" y="253392"/>
                </a:cubicBezTo>
                <a:cubicBezTo>
                  <a:pt x="546114" y="248042"/>
                  <a:pt x="542707" y="255295"/>
                  <a:pt x="538133" y="250897"/>
                </a:cubicBezTo>
                <a:cubicBezTo>
                  <a:pt x="510573" y="257740"/>
                  <a:pt x="476734" y="263811"/>
                  <a:pt x="454495" y="268750"/>
                </a:cubicBezTo>
                <a:cubicBezTo>
                  <a:pt x="382454" y="285470"/>
                  <a:pt x="307217" y="318418"/>
                  <a:pt x="244115" y="334958"/>
                </a:cubicBezTo>
                <a:cubicBezTo>
                  <a:pt x="228152" y="340668"/>
                  <a:pt x="211233" y="343704"/>
                  <a:pt x="198888" y="351137"/>
                </a:cubicBezTo>
                <a:cubicBezTo>
                  <a:pt x="196228" y="352089"/>
                  <a:pt x="195481" y="358390"/>
                  <a:pt x="190160" y="360293"/>
                </a:cubicBezTo>
                <a:cubicBezTo>
                  <a:pt x="187500" y="361245"/>
                  <a:pt x="160686" y="361786"/>
                  <a:pt x="160686" y="361786"/>
                </a:cubicBezTo>
                <a:cubicBezTo>
                  <a:pt x="159729" y="359111"/>
                  <a:pt x="194314" y="346739"/>
                  <a:pt x="194314" y="346739"/>
                </a:cubicBezTo>
                <a:cubicBezTo>
                  <a:pt x="230602" y="330741"/>
                  <a:pt x="318395" y="299335"/>
                  <a:pt x="364578" y="285831"/>
                </a:cubicBezTo>
                <a:cubicBezTo>
                  <a:pt x="440026" y="261858"/>
                  <a:pt x="498554" y="240920"/>
                  <a:pt x="569848" y="230501"/>
                </a:cubicBezTo>
                <a:cubicBezTo>
                  <a:pt x="594748" y="224611"/>
                  <a:pt x="623265" y="220443"/>
                  <a:pt x="650079" y="219902"/>
                </a:cubicBezTo>
                <a:cubicBezTo>
                  <a:pt x="700090" y="217096"/>
                  <a:pt x="757335" y="217737"/>
                  <a:pt x="797661" y="221413"/>
                </a:cubicBezTo>
                <a:cubicBezTo>
                  <a:pt x="821814" y="221823"/>
                  <a:pt x="792130" y="214341"/>
                  <a:pt x="784149" y="217196"/>
                </a:cubicBezTo>
                <a:cubicBezTo>
                  <a:pt x="727650" y="210254"/>
                  <a:pt x="674980" y="214011"/>
                  <a:pt x="609753" y="216226"/>
                </a:cubicBezTo>
                <a:cubicBezTo>
                  <a:pt x="589217" y="217538"/>
                  <a:pt x="625716" y="210515"/>
                  <a:pt x="639974" y="208432"/>
                </a:cubicBezTo>
                <a:cubicBezTo>
                  <a:pt x="729144" y="197652"/>
                  <a:pt x="807135" y="205956"/>
                  <a:pt x="877356" y="226090"/>
                </a:cubicBezTo>
                <a:cubicBezTo>
                  <a:pt x="938428" y="237430"/>
                  <a:pt x="1003327" y="259468"/>
                  <a:pt x="1064400" y="270807"/>
                </a:cubicBezTo>
                <a:cubicBezTo>
                  <a:pt x="1086850" y="274844"/>
                  <a:pt x="1107596" y="282508"/>
                  <a:pt x="1130046" y="286544"/>
                </a:cubicBezTo>
                <a:cubicBezTo>
                  <a:pt x="1141644" y="285412"/>
                  <a:pt x="1152286" y="281606"/>
                  <a:pt x="1163884" y="280473"/>
                </a:cubicBezTo>
                <a:cubicBezTo>
                  <a:pt x="1181760" y="280113"/>
                  <a:pt x="1198889" y="286053"/>
                  <a:pt x="1216765" y="285692"/>
                </a:cubicBezTo>
                <a:cubicBezTo>
                  <a:pt x="1264326" y="292814"/>
                  <a:pt x="1317953" y="291732"/>
                  <a:pt x="1369668" y="285300"/>
                </a:cubicBezTo>
                <a:cubicBezTo>
                  <a:pt x="1372328" y="284348"/>
                  <a:pt x="1372328" y="284348"/>
                  <a:pt x="1374988" y="283397"/>
                </a:cubicBezTo>
                <a:cubicBezTo>
                  <a:pt x="1376902" y="288746"/>
                  <a:pt x="1379562" y="287794"/>
                  <a:pt x="1382223" y="286843"/>
                </a:cubicBezTo>
                <a:cubicBezTo>
                  <a:pt x="1382223" y="286843"/>
                  <a:pt x="1382223" y="286843"/>
                  <a:pt x="1380309" y="281493"/>
                </a:cubicBezTo>
                <a:cubicBezTo>
                  <a:pt x="1388290" y="278638"/>
                  <a:pt x="1392864" y="283036"/>
                  <a:pt x="1395525" y="282084"/>
                </a:cubicBezTo>
                <a:cubicBezTo>
                  <a:pt x="1411487" y="276374"/>
                  <a:pt x="1392117" y="289337"/>
                  <a:pt x="1407123" y="280952"/>
                </a:cubicBezTo>
                <a:cubicBezTo>
                  <a:pt x="1417764" y="277145"/>
                  <a:pt x="1400099" y="286482"/>
                  <a:pt x="1416061" y="280772"/>
                </a:cubicBezTo>
                <a:cubicBezTo>
                  <a:pt x="1419678" y="282495"/>
                  <a:pt x="1424042" y="277916"/>
                  <a:pt x="1424042" y="277916"/>
                </a:cubicBezTo>
                <a:cubicBezTo>
                  <a:pt x="1458627" y="265544"/>
                  <a:pt x="1500656" y="265594"/>
                  <a:pt x="1538859" y="254945"/>
                </a:cubicBezTo>
                <a:cubicBezTo>
                  <a:pt x="1566419" y="248103"/>
                  <a:pt x="1592066" y="235911"/>
                  <a:pt x="1619627" y="229069"/>
                </a:cubicBezTo>
                <a:cubicBezTo>
                  <a:pt x="1667514" y="211938"/>
                  <a:pt x="1716567" y="206458"/>
                  <a:pt x="1761584" y="181303"/>
                </a:cubicBezTo>
                <a:cubicBezTo>
                  <a:pt x="1863425" y="138837"/>
                  <a:pt x="1968883" y="98095"/>
                  <a:pt x="2038170" y="40122"/>
                </a:cubicBezTo>
                <a:cubicBezTo>
                  <a:pt x="2060946" y="19906"/>
                  <a:pt x="2076698" y="5220"/>
                  <a:pt x="2087340" y="1413"/>
                </a:cubicBezTo>
                <a:cubicBezTo>
                  <a:pt x="2095321" y="-1442"/>
                  <a:pt x="2089253" y="6763"/>
                  <a:pt x="2095531" y="7534"/>
                </a:cubicBezTo>
                <a:cubicBezTo>
                  <a:pt x="2095531" y="7534"/>
                  <a:pt x="2099895" y="2956"/>
                  <a:pt x="2107876" y="101"/>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5" name="Picture Placeholder 2"/>
          <p:cNvSpPr>
            <a:spLocks noGrp="1"/>
          </p:cNvSpPr>
          <p:nvPr>
            <p:ph type="pic" sz="quarter" idx="10" hasCustomPrompt="1"/>
          </p:nvPr>
        </p:nvSpPr>
        <p:spPr>
          <a:xfrm>
            <a:off x="2115967" y="2336455"/>
            <a:ext cx="1807028" cy="1807028"/>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6" name="Picture Placeholder 2"/>
          <p:cNvSpPr>
            <a:spLocks noGrp="1"/>
          </p:cNvSpPr>
          <p:nvPr>
            <p:ph type="pic" sz="quarter" idx="11" hasCustomPrompt="1"/>
          </p:nvPr>
        </p:nvSpPr>
        <p:spPr>
          <a:xfrm>
            <a:off x="5207509" y="2336455"/>
            <a:ext cx="1807028" cy="1807028"/>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7" name="Picture Placeholder 2"/>
          <p:cNvSpPr>
            <a:spLocks noGrp="1"/>
          </p:cNvSpPr>
          <p:nvPr>
            <p:ph type="pic" sz="quarter" idx="12" hasCustomPrompt="1"/>
          </p:nvPr>
        </p:nvSpPr>
        <p:spPr>
          <a:xfrm>
            <a:off x="8299051" y="2336455"/>
            <a:ext cx="1807028" cy="1807028"/>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191"/>
          <p:cNvSpPr>
            <a:spLocks noGrp="1"/>
          </p:cNvSpPr>
          <p:nvPr>
            <p:ph type="pic" sz="quarter" idx="15" hasCustomPrompt="1"/>
          </p:nvPr>
        </p:nvSpPr>
        <p:spPr>
          <a:xfrm>
            <a:off x="719951" y="-423363"/>
            <a:ext cx="6585863" cy="7281363"/>
          </a:xfrm>
          <a:custGeom>
            <a:avLst/>
            <a:gdLst>
              <a:gd name="connsiteX0" fmla="*/ 1653464 w 2231103"/>
              <a:gd name="connsiteY0" fmla="*/ 0 h 2466719"/>
              <a:gd name="connsiteX1" fmla="*/ 1666349 w 2231103"/>
              <a:gd name="connsiteY1" fmla="*/ 6441 h 2466719"/>
              <a:gd name="connsiteX2" fmla="*/ 1687822 w 2231103"/>
              <a:gd name="connsiteY2" fmla="*/ 57965 h 2466719"/>
              <a:gd name="connsiteX3" fmla="*/ 1692117 w 2231103"/>
              <a:gd name="connsiteY3" fmla="*/ 83727 h 2466719"/>
              <a:gd name="connsiteX4" fmla="*/ 1681380 w 2231103"/>
              <a:gd name="connsiteY4" fmla="*/ 88021 h 2466719"/>
              <a:gd name="connsiteX5" fmla="*/ 1629843 w 2231103"/>
              <a:gd name="connsiteY5" fmla="*/ 171747 h 2466719"/>
              <a:gd name="connsiteX6" fmla="*/ 1631991 w 2231103"/>
              <a:gd name="connsiteY6" fmla="*/ 173894 h 2466719"/>
              <a:gd name="connsiteX7" fmla="*/ 1668496 w 2231103"/>
              <a:gd name="connsiteY7" fmla="*/ 139545 h 2466719"/>
              <a:gd name="connsiteX8" fmla="*/ 1674938 w 2231103"/>
              <a:gd name="connsiteY8" fmla="*/ 143838 h 2466719"/>
              <a:gd name="connsiteX9" fmla="*/ 1634138 w 2231103"/>
              <a:gd name="connsiteY9" fmla="*/ 210390 h 2466719"/>
              <a:gd name="connsiteX10" fmla="*/ 1638433 w 2231103"/>
              <a:gd name="connsiteY10" fmla="*/ 210390 h 2466719"/>
              <a:gd name="connsiteX11" fmla="*/ 1629843 w 2231103"/>
              <a:gd name="connsiteY11" fmla="*/ 251180 h 2466719"/>
              <a:gd name="connsiteX12" fmla="*/ 1689969 w 2231103"/>
              <a:gd name="connsiteY12" fmla="*/ 203950 h 2466719"/>
              <a:gd name="connsiteX13" fmla="*/ 1674938 w 2231103"/>
              <a:gd name="connsiteY13" fmla="*/ 244740 h 2466719"/>
              <a:gd name="connsiteX14" fmla="*/ 1642728 w 2231103"/>
              <a:gd name="connsiteY14" fmla="*/ 272649 h 2466719"/>
              <a:gd name="connsiteX15" fmla="*/ 1546097 w 2231103"/>
              <a:gd name="connsiteY15" fmla="*/ 364963 h 2466719"/>
              <a:gd name="connsiteX16" fmla="*/ 1511739 w 2231103"/>
              <a:gd name="connsiteY16" fmla="*/ 392872 h 2466719"/>
              <a:gd name="connsiteX17" fmla="*/ 1503149 w 2231103"/>
              <a:gd name="connsiteY17" fmla="*/ 410047 h 2466719"/>
              <a:gd name="connsiteX18" fmla="*/ 1509592 w 2231103"/>
              <a:gd name="connsiteY18" fmla="*/ 414340 h 2466719"/>
              <a:gd name="connsiteX19" fmla="*/ 1659906 w 2231103"/>
              <a:gd name="connsiteY19" fmla="*/ 296264 h 2466719"/>
              <a:gd name="connsiteX20" fmla="*/ 1662054 w 2231103"/>
              <a:gd name="connsiteY20" fmla="*/ 298411 h 2466719"/>
              <a:gd name="connsiteX21" fmla="*/ 1631991 w 2231103"/>
              <a:gd name="connsiteY21" fmla="*/ 362816 h 2466719"/>
              <a:gd name="connsiteX22" fmla="*/ 1619107 w 2231103"/>
              <a:gd name="connsiteY22" fmla="*/ 343495 h 2466719"/>
              <a:gd name="connsiteX23" fmla="*/ 1614812 w 2231103"/>
              <a:gd name="connsiteY23" fmla="*/ 345641 h 2466719"/>
              <a:gd name="connsiteX24" fmla="*/ 1582602 w 2231103"/>
              <a:gd name="connsiteY24" fmla="*/ 379991 h 2466719"/>
              <a:gd name="connsiteX25" fmla="*/ 1576160 w 2231103"/>
              <a:gd name="connsiteY25" fmla="*/ 386431 h 2466719"/>
              <a:gd name="connsiteX26" fmla="*/ 1548244 w 2231103"/>
              <a:gd name="connsiteY26" fmla="*/ 422928 h 2466719"/>
              <a:gd name="connsiteX27" fmla="*/ 1541802 w 2231103"/>
              <a:gd name="connsiteY27" fmla="*/ 435809 h 2466719"/>
              <a:gd name="connsiteX28" fmla="*/ 1567570 w 2231103"/>
              <a:gd name="connsiteY28" fmla="*/ 425074 h 2466719"/>
              <a:gd name="connsiteX29" fmla="*/ 1638433 w 2231103"/>
              <a:gd name="connsiteY29" fmla="*/ 360669 h 2466719"/>
              <a:gd name="connsiteX30" fmla="*/ 1647022 w 2231103"/>
              <a:gd name="connsiteY30" fmla="*/ 356376 h 2466719"/>
              <a:gd name="connsiteX31" fmla="*/ 1687822 w 2231103"/>
              <a:gd name="connsiteY31" fmla="*/ 356376 h 2466719"/>
              <a:gd name="connsiteX32" fmla="*/ 1717885 w 2231103"/>
              <a:gd name="connsiteY32" fmla="*/ 337054 h 2466719"/>
              <a:gd name="connsiteX33" fmla="*/ 1767274 w 2231103"/>
              <a:gd name="connsiteY33" fmla="*/ 291970 h 2466719"/>
              <a:gd name="connsiteX34" fmla="*/ 1539655 w 2231103"/>
              <a:gd name="connsiteY34" fmla="*/ 506654 h 2466719"/>
              <a:gd name="connsiteX35" fmla="*/ 1543949 w 2231103"/>
              <a:gd name="connsiteY35" fmla="*/ 513095 h 2466719"/>
              <a:gd name="connsiteX36" fmla="*/ 1574012 w 2231103"/>
              <a:gd name="connsiteY36" fmla="*/ 493773 h 2466719"/>
              <a:gd name="connsiteX37" fmla="*/ 1726475 w 2231103"/>
              <a:gd name="connsiteY37" fmla="*/ 373550 h 2466719"/>
              <a:gd name="connsiteX38" fmla="*/ 1739359 w 2231103"/>
              <a:gd name="connsiteY38" fmla="*/ 360669 h 2466719"/>
              <a:gd name="connsiteX39" fmla="*/ 1760832 w 2231103"/>
              <a:gd name="connsiteY39" fmla="*/ 352082 h 2466719"/>
              <a:gd name="connsiteX40" fmla="*/ 1782306 w 2231103"/>
              <a:gd name="connsiteY40" fmla="*/ 345641 h 2466719"/>
              <a:gd name="connsiteX41" fmla="*/ 1762980 w 2231103"/>
              <a:gd name="connsiteY41" fmla="*/ 375697 h 2466719"/>
              <a:gd name="connsiteX42" fmla="*/ 1640580 w 2231103"/>
              <a:gd name="connsiteY42" fmla="*/ 498067 h 2466719"/>
              <a:gd name="connsiteX43" fmla="*/ 1524623 w 2231103"/>
              <a:gd name="connsiteY43" fmla="*/ 594675 h 2466719"/>
              <a:gd name="connsiteX44" fmla="*/ 1520328 w 2231103"/>
              <a:gd name="connsiteY44" fmla="*/ 609703 h 2466719"/>
              <a:gd name="connsiteX45" fmla="*/ 1488118 w 2231103"/>
              <a:gd name="connsiteY45" fmla="*/ 616143 h 2466719"/>
              <a:gd name="connsiteX46" fmla="*/ 1443023 w 2231103"/>
              <a:gd name="connsiteY46" fmla="*/ 656933 h 2466719"/>
              <a:gd name="connsiteX47" fmla="*/ 1520328 w 2231103"/>
              <a:gd name="connsiteY47" fmla="*/ 609703 h 2466719"/>
              <a:gd name="connsiteX48" fmla="*/ 1541802 w 2231103"/>
              <a:gd name="connsiteY48" fmla="*/ 601115 h 2466719"/>
              <a:gd name="connsiteX49" fmla="*/ 1762980 w 2231103"/>
              <a:gd name="connsiteY49" fmla="*/ 416487 h 2466719"/>
              <a:gd name="connsiteX50" fmla="*/ 1846726 w 2231103"/>
              <a:gd name="connsiteY50" fmla="*/ 311292 h 2466719"/>
              <a:gd name="connsiteX51" fmla="*/ 1878937 w 2231103"/>
              <a:gd name="connsiteY51" fmla="*/ 287677 h 2466719"/>
              <a:gd name="connsiteX52" fmla="*/ 1904705 w 2231103"/>
              <a:gd name="connsiteY52" fmla="*/ 264061 h 2466719"/>
              <a:gd name="connsiteX53" fmla="*/ 1915442 w 2231103"/>
              <a:gd name="connsiteY53" fmla="*/ 221125 h 2466719"/>
              <a:gd name="connsiteX54" fmla="*/ 1928326 w 2231103"/>
              <a:gd name="connsiteY54" fmla="*/ 244740 h 2466719"/>
              <a:gd name="connsiteX55" fmla="*/ 1941210 w 2231103"/>
              <a:gd name="connsiteY55" fmla="*/ 225418 h 2466719"/>
              <a:gd name="connsiteX56" fmla="*/ 1951947 w 2231103"/>
              <a:gd name="connsiteY56" fmla="*/ 253327 h 2466719"/>
              <a:gd name="connsiteX57" fmla="*/ 1930473 w 2231103"/>
              <a:gd name="connsiteY57" fmla="*/ 298411 h 2466719"/>
              <a:gd name="connsiteX58" fmla="*/ 1846726 w 2231103"/>
              <a:gd name="connsiteY58" fmla="*/ 433662 h 2466719"/>
              <a:gd name="connsiteX59" fmla="*/ 1760832 w 2231103"/>
              <a:gd name="connsiteY59" fmla="*/ 523829 h 2466719"/>
              <a:gd name="connsiteX60" fmla="*/ 1649170 w 2231103"/>
              <a:gd name="connsiteY60" fmla="*/ 624731 h 2466719"/>
              <a:gd name="connsiteX61" fmla="*/ 1535360 w 2231103"/>
              <a:gd name="connsiteY61" fmla="*/ 708457 h 2466719"/>
              <a:gd name="connsiteX62" fmla="*/ 1526770 w 2231103"/>
              <a:gd name="connsiteY62" fmla="*/ 725632 h 2466719"/>
              <a:gd name="connsiteX63" fmla="*/ 1762980 w 2231103"/>
              <a:gd name="connsiteY63" fmla="*/ 543151 h 2466719"/>
              <a:gd name="connsiteX64" fmla="*/ 1949800 w 2231103"/>
              <a:gd name="connsiteY64" fmla="*/ 309145 h 2466719"/>
              <a:gd name="connsiteX65" fmla="*/ 1949800 w 2231103"/>
              <a:gd name="connsiteY65" fmla="*/ 373550 h 2466719"/>
              <a:gd name="connsiteX66" fmla="*/ 2018515 w 2231103"/>
              <a:gd name="connsiteY66" fmla="*/ 309145 h 2466719"/>
              <a:gd name="connsiteX67" fmla="*/ 2005631 w 2231103"/>
              <a:gd name="connsiteY67" fmla="*/ 285530 h 2466719"/>
              <a:gd name="connsiteX68" fmla="*/ 2007778 w 2231103"/>
              <a:gd name="connsiteY68" fmla="*/ 272649 h 2466719"/>
              <a:gd name="connsiteX69" fmla="*/ 2039988 w 2231103"/>
              <a:gd name="connsiteY69" fmla="*/ 266208 h 2466719"/>
              <a:gd name="connsiteX70" fmla="*/ 2057167 w 2231103"/>
              <a:gd name="connsiteY70" fmla="*/ 294117 h 2466719"/>
              <a:gd name="connsiteX71" fmla="*/ 2057167 w 2231103"/>
              <a:gd name="connsiteY71" fmla="*/ 311292 h 2466719"/>
              <a:gd name="connsiteX72" fmla="*/ 2070051 w 2231103"/>
              <a:gd name="connsiteY72" fmla="*/ 306998 h 2466719"/>
              <a:gd name="connsiteX73" fmla="*/ 2108704 w 2231103"/>
              <a:gd name="connsiteY73" fmla="*/ 332760 h 2466719"/>
              <a:gd name="connsiteX74" fmla="*/ 2121588 w 2231103"/>
              <a:gd name="connsiteY74" fmla="*/ 373550 h 2466719"/>
              <a:gd name="connsiteX75" fmla="*/ 2059315 w 2231103"/>
              <a:gd name="connsiteY75" fmla="*/ 513095 h 2466719"/>
              <a:gd name="connsiteX76" fmla="*/ 2009926 w 2231103"/>
              <a:gd name="connsiteY76" fmla="*/ 601115 h 2466719"/>
              <a:gd name="connsiteX77" fmla="*/ 1917589 w 2231103"/>
              <a:gd name="connsiteY77" fmla="*/ 704164 h 2466719"/>
              <a:gd name="connsiteX78" fmla="*/ 1915442 w 2231103"/>
              <a:gd name="connsiteY78" fmla="*/ 710604 h 2466719"/>
              <a:gd name="connsiteX79" fmla="*/ 1966978 w 2231103"/>
              <a:gd name="connsiteY79" fmla="*/ 671961 h 2466719"/>
              <a:gd name="connsiteX80" fmla="*/ 1979863 w 2231103"/>
              <a:gd name="connsiteY80" fmla="*/ 682695 h 2466719"/>
              <a:gd name="connsiteX81" fmla="*/ 1969126 w 2231103"/>
              <a:gd name="connsiteY81" fmla="*/ 695576 h 2466719"/>
              <a:gd name="connsiteX82" fmla="*/ 1951947 w 2231103"/>
              <a:gd name="connsiteY82" fmla="*/ 736366 h 2466719"/>
              <a:gd name="connsiteX83" fmla="*/ 1999189 w 2231103"/>
              <a:gd name="connsiteY83" fmla="*/ 697723 h 2466719"/>
              <a:gd name="connsiteX84" fmla="*/ 2003483 w 2231103"/>
              <a:gd name="connsiteY84" fmla="*/ 702017 h 2466719"/>
              <a:gd name="connsiteX85" fmla="*/ 1994894 w 2231103"/>
              <a:gd name="connsiteY85" fmla="*/ 727779 h 2466719"/>
              <a:gd name="connsiteX86" fmla="*/ 2065757 w 2231103"/>
              <a:gd name="connsiteY86" fmla="*/ 661227 h 2466719"/>
              <a:gd name="connsiteX87" fmla="*/ 2070051 w 2231103"/>
              <a:gd name="connsiteY87" fmla="*/ 665521 h 2466719"/>
              <a:gd name="connsiteX88" fmla="*/ 2037841 w 2231103"/>
              <a:gd name="connsiteY88" fmla="*/ 712751 h 2466719"/>
              <a:gd name="connsiteX89" fmla="*/ 2061462 w 2231103"/>
              <a:gd name="connsiteY89" fmla="*/ 695576 h 2466719"/>
              <a:gd name="connsiteX90" fmla="*/ 2067904 w 2231103"/>
              <a:gd name="connsiteY90" fmla="*/ 697723 h 2466719"/>
              <a:gd name="connsiteX91" fmla="*/ 2024957 w 2231103"/>
              <a:gd name="connsiteY91" fmla="*/ 762128 h 2466719"/>
              <a:gd name="connsiteX92" fmla="*/ 2029252 w 2231103"/>
              <a:gd name="connsiteY92" fmla="*/ 766422 h 2466719"/>
              <a:gd name="connsiteX93" fmla="*/ 2052873 w 2231103"/>
              <a:gd name="connsiteY93" fmla="*/ 749247 h 2466719"/>
              <a:gd name="connsiteX94" fmla="*/ 2037841 w 2231103"/>
              <a:gd name="connsiteY94" fmla="*/ 792184 h 2466719"/>
              <a:gd name="connsiteX95" fmla="*/ 1904705 w 2231103"/>
              <a:gd name="connsiteY95" fmla="*/ 903820 h 2466719"/>
              <a:gd name="connsiteX96" fmla="*/ 1775864 w 2231103"/>
              <a:gd name="connsiteY96" fmla="*/ 972519 h 2466719"/>
              <a:gd name="connsiteX97" fmla="*/ 1702854 w 2231103"/>
              <a:gd name="connsiteY97" fmla="*/ 1015455 h 2466719"/>
              <a:gd name="connsiteX98" fmla="*/ 1689969 w 2231103"/>
              <a:gd name="connsiteY98" fmla="*/ 1021896 h 2466719"/>
              <a:gd name="connsiteX99" fmla="*/ 1664201 w 2231103"/>
              <a:gd name="connsiteY99" fmla="*/ 1047658 h 2466719"/>
              <a:gd name="connsiteX100" fmla="*/ 1647022 w 2231103"/>
              <a:gd name="connsiteY100" fmla="*/ 1069126 h 2466719"/>
              <a:gd name="connsiteX101" fmla="*/ 1625549 w 2231103"/>
              <a:gd name="connsiteY101" fmla="*/ 1084154 h 2466719"/>
              <a:gd name="connsiteX102" fmla="*/ 1627696 w 2231103"/>
              <a:gd name="connsiteY102" fmla="*/ 1090595 h 2466719"/>
              <a:gd name="connsiteX103" fmla="*/ 1651317 w 2231103"/>
              <a:gd name="connsiteY103" fmla="*/ 1077714 h 2466719"/>
              <a:gd name="connsiteX104" fmla="*/ 1743653 w 2231103"/>
              <a:gd name="connsiteY104" fmla="*/ 1017602 h 2466719"/>
              <a:gd name="connsiteX105" fmla="*/ 1934768 w 2231103"/>
              <a:gd name="connsiteY105" fmla="*/ 901673 h 2466719"/>
              <a:gd name="connsiteX106" fmla="*/ 2020662 w 2231103"/>
              <a:gd name="connsiteY106" fmla="*/ 832974 h 2466719"/>
              <a:gd name="connsiteX107" fmla="*/ 2110851 w 2231103"/>
              <a:gd name="connsiteY107" fmla="*/ 749247 h 2466719"/>
              <a:gd name="connsiteX108" fmla="*/ 2119441 w 2231103"/>
              <a:gd name="connsiteY108" fmla="*/ 766422 h 2466719"/>
              <a:gd name="connsiteX109" fmla="*/ 2231103 w 2231103"/>
              <a:gd name="connsiteY109" fmla="*/ 648346 h 2466719"/>
              <a:gd name="connsiteX110" fmla="*/ 2188156 w 2231103"/>
              <a:gd name="connsiteY110" fmla="*/ 727779 h 2466719"/>
              <a:gd name="connsiteX111" fmla="*/ 2033546 w 2231103"/>
              <a:gd name="connsiteY111" fmla="*/ 865177 h 2466719"/>
              <a:gd name="connsiteX112" fmla="*/ 1778011 w 2231103"/>
              <a:gd name="connsiteY112" fmla="*/ 1032630 h 2466719"/>
              <a:gd name="connsiteX113" fmla="*/ 1739359 w 2231103"/>
              <a:gd name="connsiteY113" fmla="*/ 1062686 h 2466719"/>
              <a:gd name="connsiteX114" fmla="*/ 1715738 w 2231103"/>
              <a:gd name="connsiteY114" fmla="*/ 1066980 h 2466719"/>
              <a:gd name="connsiteX115" fmla="*/ 1312035 w 2231103"/>
              <a:gd name="connsiteY115" fmla="*/ 1294545 h 2466719"/>
              <a:gd name="connsiteX116" fmla="*/ 1359277 w 2231103"/>
              <a:gd name="connsiteY116" fmla="*/ 1363243 h 2466719"/>
              <a:gd name="connsiteX117" fmla="*/ 1438729 w 2231103"/>
              <a:gd name="connsiteY117" fmla="*/ 1470585 h 2466719"/>
              <a:gd name="connsiteX118" fmla="*/ 1460202 w 2231103"/>
              <a:gd name="connsiteY118" fmla="*/ 1492054 h 2466719"/>
              <a:gd name="connsiteX119" fmla="*/ 1470939 w 2231103"/>
              <a:gd name="connsiteY119" fmla="*/ 1519963 h 2466719"/>
              <a:gd name="connsiteX120" fmla="*/ 1481676 w 2231103"/>
              <a:gd name="connsiteY120" fmla="*/ 1528550 h 2466719"/>
              <a:gd name="connsiteX121" fmla="*/ 1558981 w 2231103"/>
              <a:gd name="connsiteY121" fmla="*/ 1547872 h 2466719"/>
              <a:gd name="connsiteX122" fmla="*/ 1595486 w 2231103"/>
              <a:gd name="connsiteY122" fmla="*/ 1586515 h 2466719"/>
              <a:gd name="connsiteX123" fmla="*/ 1599780 w 2231103"/>
              <a:gd name="connsiteY123" fmla="*/ 1590809 h 2466719"/>
              <a:gd name="connsiteX124" fmla="*/ 1612665 w 2231103"/>
              <a:gd name="connsiteY124" fmla="*/ 1582221 h 2466719"/>
              <a:gd name="connsiteX125" fmla="*/ 1612665 w 2231103"/>
              <a:gd name="connsiteY125" fmla="*/ 1618717 h 2466719"/>
              <a:gd name="connsiteX126" fmla="*/ 1576160 w 2231103"/>
              <a:gd name="connsiteY126" fmla="*/ 1650920 h 2466719"/>
              <a:gd name="connsiteX127" fmla="*/ 1455908 w 2231103"/>
              <a:gd name="connsiteY127" fmla="*/ 1743234 h 2466719"/>
              <a:gd name="connsiteX128" fmla="*/ 1425845 w 2231103"/>
              <a:gd name="connsiteY128" fmla="*/ 1747528 h 2466719"/>
              <a:gd name="connsiteX129" fmla="*/ 1406518 w 2231103"/>
              <a:gd name="connsiteY129" fmla="*/ 1749675 h 2466719"/>
              <a:gd name="connsiteX130" fmla="*/ 1352835 w 2231103"/>
              <a:gd name="connsiteY130" fmla="*/ 1784024 h 2466719"/>
              <a:gd name="connsiteX131" fmla="*/ 1316329 w 2231103"/>
              <a:gd name="connsiteY131" fmla="*/ 1816227 h 2466719"/>
              <a:gd name="connsiteX132" fmla="*/ 1292709 w 2231103"/>
              <a:gd name="connsiteY132" fmla="*/ 1833401 h 2466719"/>
              <a:gd name="connsiteX133" fmla="*/ 1200372 w 2231103"/>
              <a:gd name="connsiteY133" fmla="*/ 1889219 h 2466719"/>
              <a:gd name="connsiteX134" fmla="*/ 1191783 w 2231103"/>
              <a:gd name="connsiteY134" fmla="*/ 1893513 h 2466719"/>
              <a:gd name="connsiteX135" fmla="*/ 1187488 w 2231103"/>
              <a:gd name="connsiteY135" fmla="*/ 1887072 h 2466719"/>
              <a:gd name="connsiteX136" fmla="*/ 1269088 w 2231103"/>
              <a:gd name="connsiteY136" fmla="*/ 1816227 h 2466719"/>
              <a:gd name="connsiteX137" fmla="*/ 1245467 w 2231103"/>
              <a:gd name="connsiteY137" fmla="*/ 1816227 h 2466719"/>
              <a:gd name="connsiteX138" fmla="*/ 1157425 w 2231103"/>
              <a:gd name="connsiteY138" fmla="*/ 1891366 h 2466719"/>
              <a:gd name="connsiteX139" fmla="*/ 1138099 w 2231103"/>
              <a:gd name="connsiteY139" fmla="*/ 1917128 h 2466719"/>
              <a:gd name="connsiteX140" fmla="*/ 1103741 w 2231103"/>
              <a:gd name="connsiteY140" fmla="*/ 1925716 h 2466719"/>
              <a:gd name="connsiteX141" fmla="*/ 1101594 w 2231103"/>
              <a:gd name="connsiteY141" fmla="*/ 1919275 h 2466719"/>
              <a:gd name="connsiteX142" fmla="*/ 1127362 w 2231103"/>
              <a:gd name="connsiteY142" fmla="*/ 1895660 h 2466719"/>
              <a:gd name="connsiteX143" fmla="*/ 1110183 w 2231103"/>
              <a:gd name="connsiteY143" fmla="*/ 1884926 h 2466719"/>
              <a:gd name="connsiteX144" fmla="*/ 1077973 w 2231103"/>
              <a:gd name="connsiteY144" fmla="*/ 1949331 h 2466719"/>
              <a:gd name="connsiteX145" fmla="*/ 1067236 w 2231103"/>
              <a:gd name="connsiteY145" fmla="*/ 2005149 h 2466719"/>
              <a:gd name="connsiteX146" fmla="*/ 1035026 w 2231103"/>
              <a:gd name="connsiteY146" fmla="*/ 2075994 h 2466719"/>
              <a:gd name="connsiteX147" fmla="*/ 1019994 w 2231103"/>
              <a:gd name="connsiteY147" fmla="*/ 2060966 h 2466719"/>
              <a:gd name="connsiteX148" fmla="*/ 1000668 w 2231103"/>
              <a:gd name="connsiteY148" fmla="*/ 2099610 h 2466719"/>
              <a:gd name="connsiteX149" fmla="*/ 994226 w 2231103"/>
              <a:gd name="connsiteY149" fmla="*/ 2170455 h 2466719"/>
              <a:gd name="connsiteX150" fmla="*/ 1017847 w 2231103"/>
              <a:gd name="connsiteY150" fmla="*/ 2217686 h 2466719"/>
              <a:gd name="connsiteX151" fmla="*/ 1002816 w 2231103"/>
              <a:gd name="connsiteY151" fmla="*/ 2241301 h 2466719"/>
              <a:gd name="connsiteX152" fmla="*/ 1009258 w 2231103"/>
              <a:gd name="connsiteY152" fmla="*/ 2254182 h 2466719"/>
              <a:gd name="connsiteX153" fmla="*/ 1024289 w 2231103"/>
              <a:gd name="connsiteY153" fmla="*/ 2363671 h 2466719"/>
              <a:gd name="connsiteX154" fmla="*/ 1015700 w 2231103"/>
              <a:gd name="connsiteY154" fmla="*/ 2395873 h 2466719"/>
              <a:gd name="connsiteX155" fmla="*/ 1011405 w 2231103"/>
              <a:gd name="connsiteY155" fmla="*/ 2417342 h 2466719"/>
              <a:gd name="connsiteX156" fmla="*/ 1011405 w 2231103"/>
              <a:gd name="connsiteY156" fmla="*/ 2466719 h 2466719"/>
              <a:gd name="connsiteX157" fmla="*/ 1002816 w 2231103"/>
              <a:gd name="connsiteY157" fmla="*/ 2466719 h 2466719"/>
              <a:gd name="connsiteX158" fmla="*/ 940542 w 2231103"/>
              <a:gd name="connsiteY158" fmla="*/ 2413048 h 2466719"/>
              <a:gd name="connsiteX159" fmla="*/ 923363 w 2231103"/>
              <a:gd name="connsiteY159" fmla="*/ 2301412 h 2466719"/>
              <a:gd name="connsiteX160" fmla="*/ 919069 w 2231103"/>
              <a:gd name="connsiteY160" fmla="*/ 2348643 h 2466719"/>
              <a:gd name="connsiteX161" fmla="*/ 912627 w 2231103"/>
              <a:gd name="connsiteY161" fmla="*/ 2350790 h 2466719"/>
              <a:gd name="connsiteX162" fmla="*/ 897595 w 2231103"/>
              <a:gd name="connsiteY162" fmla="*/ 2279944 h 2466719"/>
              <a:gd name="connsiteX163" fmla="*/ 893300 w 2231103"/>
              <a:gd name="connsiteY163" fmla="*/ 2284238 h 2466719"/>
              <a:gd name="connsiteX164" fmla="*/ 873974 w 2231103"/>
              <a:gd name="connsiteY164" fmla="*/ 2258476 h 2466719"/>
              <a:gd name="connsiteX165" fmla="*/ 867532 w 2231103"/>
              <a:gd name="connsiteY165" fmla="*/ 2260622 h 2466719"/>
              <a:gd name="connsiteX166" fmla="*/ 861090 w 2231103"/>
              <a:gd name="connsiteY166" fmla="*/ 2329321 h 2466719"/>
              <a:gd name="connsiteX167" fmla="*/ 848206 w 2231103"/>
              <a:gd name="connsiteY167" fmla="*/ 2273504 h 2466719"/>
              <a:gd name="connsiteX168" fmla="*/ 846058 w 2231103"/>
              <a:gd name="connsiteY168" fmla="*/ 2129665 h 2466719"/>
              <a:gd name="connsiteX169" fmla="*/ 841764 w 2231103"/>
              <a:gd name="connsiteY169" fmla="*/ 2103903 h 2466719"/>
              <a:gd name="connsiteX170" fmla="*/ 833174 w 2231103"/>
              <a:gd name="connsiteY170" fmla="*/ 2103903 h 2466719"/>
              <a:gd name="connsiteX171" fmla="*/ 828880 w 2231103"/>
              <a:gd name="connsiteY171" fmla="*/ 2131812 h 2466719"/>
              <a:gd name="connsiteX172" fmla="*/ 820290 w 2231103"/>
              <a:gd name="connsiteY172" fmla="*/ 2230567 h 2466719"/>
              <a:gd name="connsiteX173" fmla="*/ 813848 w 2231103"/>
              <a:gd name="connsiteY173" fmla="*/ 2247741 h 2466719"/>
              <a:gd name="connsiteX174" fmla="*/ 794522 w 2231103"/>
              <a:gd name="connsiteY174" fmla="*/ 2108197 h 2466719"/>
              <a:gd name="connsiteX175" fmla="*/ 783785 w 2231103"/>
              <a:gd name="connsiteY175" fmla="*/ 2121078 h 2466719"/>
              <a:gd name="connsiteX176" fmla="*/ 781638 w 2231103"/>
              <a:gd name="connsiteY176" fmla="*/ 2191924 h 2466719"/>
              <a:gd name="connsiteX177" fmla="*/ 768754 w 2231103"/>
              <a:gd name="connsiteY177" fmla="*/ 2219833 h 2466719"/>
              <a:gd name="connsiteX178" fmla="*/ 747280 w 2231103"/>
              <a:gd name="connsiteY178" fmla="*/ 2288531 h 2466719"/>
              <a:gd name="connsiteX179" fmla="*/ 747280 w 2231103"/>
              <a:gd name="connsiteY179" fmla="*/ 2303559 h 2466719"/>
              <a:gd name="connsiteX180" fmla="*/ 740838 w 2231103"/>
              <a:gd name="connsiteY180" fmla="*/ 2063113 h 2466719"/>
              <a:gd name="connsiteX181" fmla="*/ 717217 w 2231103"/>
              <a:gd name="connsiteY181" fmla="*/ 2256329 h 2466719"/>
              <a:gd name="connsiteX182" fmla="*/ 697891 w 2231103"/>
              <a:gd name="connsiteY182" fmla="*/ 2277797 h 2466719"/>
              <a:gd name="connsiteX183" fmla="*/ 682859 w 2231103"/>
              <a:gd name="connsiteY183" fmla="*/ 2003002 h 2466719"/>
              <a:gd name="connsiteX184" fmla="*/ 676417 w 2231103"/>
              <a:gd name="connsiteY184" fmla="*/ 2000855 h 2466719"/>
              <a:gd name="connsiteX185" fmla="*/ 669975 w 2231103"/>
              <a:gd name="connsiteY185" fmla="*/ 2015883 h 2466719"/>
              <a:gd name="connsiteX186" fmla="*/ 665681 w 2231103"/>
              <a:gd name="connsiteY186" fmla="*/ 2108197 h 2466719"/>
              <a:gd name="connsiteX187" fmla="*/ 661386 w 2231103"/>
              <a:gd name="connsiteY187" fmla="*/ 2234860 h 2466719"/>
              <a:gd name="connsiteX188" fmla="*/ 672123 w 2231103"/>
              <a:gd name="connsiteY188" fmla="*/ 2320734 h 2466719"/>
              <a:gd name="connsiteX189" fmla="*/ 659238 w 2231103"/>
              <a:gd name="connsiteY189" fmla="*/ 2363671 h 2466719"/>
              <a:gd name="connsiteX190" fmla="*/ 659238 w 2231103"/>
              <a:gd name="connsiteY190" fmla="*/ 2385139 h 2466719"/>
              <a:gd name="connsiteX191" fmla="*/ 674270 w 2231103"/>
              <a:gd name="connsiteY191" fmla="*/ 2415195 h 2466719"/>
              <a:gd name="connsiteX192" fmla="*/ 652796 w 2231103"/>
              <a:gd name="connsiteY192" fmla="*/ 2408754 h 2466719"/>
              <a:gd name="connsiteX193" fmla="*/ 648502 w 2231103"/>
              <a:gd name="connsiteY193" fmla="*/ 2425929 h 2466719"/>
              <a:gd name="connsiteX194" fmla="*/ 616291 w 2231103"/>
              <a:gd name="connsiteY194" fmla="*/ 2391580 h 2466719"/>
              <a:gd name="connsiteX195" fmla="*/ 601260 w 2231103"/>
              <a:gd name="connsiteY195" fmla="*/ 2314293 h 2466719"/>
              <a:gd name="connsiteX196" fmla="*/ 584081 w 2231103"/>
              <a:gd name="connsiteY196" fmla="*/ 2172602 h 2466719"/>
              <a:gd name="connsiteX197" fmla="*/ 584081 w 2231103"/>
              <a:gd name="connsiteY197" fmla="*/ 2063113 h 2466719"/>
              <a:gd name="connsiteX198" fmla="*/ 594818 w 2231103"/>
              <a:gd name="connsiteY198" fmla="*/ 1945037 h 2466719"/>
              <a:gd name="connsiteX199" fmla="*/ 590523 w 2231103"/>
              <a:gd name="connsiteY199" fmla="*/ 1904247 h 2466719"/>
              <a:gd name="connsiteX200" fmla="*/ 599113 w 2231103"/>
              <a:gd name="connsiteY200" fmla="*/ 2378699 h 2466719"/>
              <a:gd name="connsiteX201" fmla="*/ 554018 w 2231103"/>
              <a:gd name="connsiteY201" fmla="*/ 2337909 h 2466719"/>
              <a:gd name="connsiteX202" fmla="*/ 541134 w 2231103"/>
              <a:gd name="connsiteY202" fmla="*/ 2400167 h 2466719"/>
              <a:gd name="connsiteX203" fmla="*/ 569050 w 2231103"/>
              <a:gd name="connsiteY203" fmla="*/ 2415195 h 2466719"/>
              <a:gd name="connsiteX204" fmla="*/ 523955 w 2231103"/>
              <a:gd name="connsiteY204" fmla="*/ 2425929 h 2466719"/>
              <a:gd name="connsiteX205" fmla="*/ 470271 w 2231103"/>
              <a:gd name="connsiteY205" fmla="*/ 2417342 h 2466719"/>
              <a:gd name="connsiteX206" fmla="*/ 420882 w 2231103"/>
              <a:gd name="connsiteY206" fmla="*/ 2400167 h 2466719"/>
              <a:gd name="connsiteX207" fmla="*/ 401556 w 2231103"/>
              <a:gd name="connsiteY207" fmla="*/ 2359377 h 2466719"/>
              <a:gd name="connsiteX208" fmla="*/ 360756 w 2231103"/>
              <a:gd name="connsiteY208" fmla="*/ 2239154 h 2466719"/>
              <a:gd name="connsiteX209" fmla="*/ 341430 w 2231103"/>
              <a:gd name="connsiteY209" fmla="*/ 2142546 h 2466719"/>
              <a:gd name="connsiteX210" fmla="*/ 334988 w 2231103"/>
              <a:gd name="connsiteY210" fmla="*/ 2181189 h 2466719"/>
              <a:gd name="connsiteX211" fmla="*/ 315661 w 2231103"/>
              <a:gd name="connsiteY211" fmla="*/ 2183336 h 2466719"/>
              <a:gd name="connsiteX212" fmla="*/ 300630 w 2231103"/>
              <a:gd name="connsiteY212" fmla="*/ 2142546 h 2466719"/>
              <a:gd name="connsiteX213" fmla="*/ 294188 w 2231103"/>
              <a:gd name="connsiteY213" fmla="*/ 2185483 h 2466719"/>
              <a:gd name="connsiteX214" fmla="*/ 274862 w 2231103"/>
              <a:gd name="connsiteY214" fmla="*/ 2161868 h 2466719"/>
              <a:gd name="connsiteX215" fmla="*/ 274862 w 2231103"/>
              <a:gd name="connsiteY215" fmla="*/ 2224126 h 2466719"/>
              <a:gd name="connsiteX216" fmla="*/ 270567 w 2231103"/>
              <a:gd name="connsiteY216" fmla="*/ 2226273 h 2466719"/>
              <a:gd name="connsiteX217" fmla="*/ 259830 w 2231103"/>
              <a:gd name="connsiteY217" fmla="*/ 2198364 h 2466719"/>
              <a:gd name="connsiteX218" fmla="*/ 249093 w 2231103"/>
              <a:gd name="connsiteY218" fmla="*/ 2215539 h 2466719"/>
              <a:gd name="connsiteX219" fmla="*/ 229767 w 2231103"/>
              <a:gd name="connsiteY219" fmla="*/ 2153281 h 2466719"/>
              <a:gd name="connsiteX220" fmla="*/ 221178 w 2231103"/>
              <a:gd name="connsiteY220" fmla="*/ 2176896 h 2466719"/>
              <a:gd name="connsiteX221" fmla="*/ 197557 w 2231103"/>
              <a:gd name="connsiteY221" fmla="*/ 2125372 h 2466719"/>
              <a:gd name="connsiteX222" fmla="*/ 231915 w 2231103"/>
              <a:gd name="connsiteY222" fmla="*/ 1949331 h 2466719"/>
              <a:gd name="connsiteX223" fmla="*/ 253388 w 2231103"/>
              <a:gd name="connsiteY223" fmla="*/ 1865604 h 2466719"/>
              <a:gd name="connsiteX224" fmla="*/ 257683 w 2231103"/>
              <a:gd name="connsiteY224" fmla="*/ 1852723 h 2466719"/>
              <a:gd name="connsiteX225" fmla="*/ 253388 w 2231103"/>
              <a:gd name="connsiteY225" fmla="*/ 1801199 h 2466719"/>
              <a:gd name="connsiteX226" fmla="*/ 255536 w 2231103"/>
              <a:gd name="connsiteY226" fmla="*/ 1784024 h 2466719"/>
              <a:gd name="connsiteX227" fmla="*/ 264125 w 2231103"/>
              <a:gd name="connsiteY227" fmla="*/ 1756115 h 2466719"/>
              <a:gd name="connsiteX228" fmla="*/ 257683 w 2231103"/>
              <a:gd name="connsiteY228" fmla="*/ 1753968 h 2466719"/>
              <a:gd name="connsiteX229" fmla="*/ 249093 w 2231103"/>
              <a:gd name="connsiteY229" fmla="*/ 1777584 h 2466719"/>
              <a:gd name="connsiteX230" fmla="*/ 206146 w 2231103"/>
              <a:gd name="connsiteY230" fmla="*/ 1975093 h 2466719"/>
              <a:gd name="connsiteX231" fmla="*/ 180378 w 2231103"/>
              <a:gd name="connsiteY231" fmla="*/ 2153281 h 2466719"/>
              <a:gd name="connsiteX232" fmla="*/ 186820 w 2231103"/>
              <a:gd name="connsiteY232" fmla="*/ 2200511 h 2466719"/>
              <a:gd name="connsiteX233" fmla="*/ 165347 w 2231103"/>
              <a:gd name="connsiteY233" fmla="*/ 2196217 h 2466719"/>
              <a:gd name="connsiteX234" fmla="*/ 165347 w 2231103"/>
              <a:gd name="connsiteY234" fmla="*/ 2288531 h 2466719"/>
              <a:gd name="connsiteX235" fmla="*/ 139578 w 2231103"/>
              <a:gd name="connsiteY235" fmla="*/ 2183336 h 2466719"/>
              <a:gd name="connsiteX236" fmla="*/ 274862 w 2231103"/>
              <a:gd name="connsiteY236" fmla="*/ 1633745 h 2466719"/>
              <a:gd name="connsiteX237" fmla="*/ 356461 w 2231103"/>
              <a:gd name="connsiteY237" fmla="*/ 1464145 h 2466719"/>
              <a:gd name="connsiteX238" fmla="*/ 268420 w 2231103"/>
              <a:gd name="connsiteY238" fmla="*/ 1406180 h 2466719"/>
              <a:gd name="connsiteX239" fmla="*/ 253388 w 2231103"/>
              <a:gd name="connsiteY239" fmla="*/ 1376125 h 2466719"/>
              <a:gd name="connsiteX240" fmla="*/ 238357 w 2231103"/>
              <a:gd name="connsiteY240" fmla="*/ 1328894 h 2466719"/>
              <a:gd name="connsiteX241" fmla="*/ 182525 w 2231103"/>
              <a:gd name="connsiteY241" fmla="*/ 1279517 h 2466719"/>
              <a:gd name="connsiteX242" fmla="*/ 150315 w 2231103"/>
              <a:gd name="connsiteY242" fmla="*/ 1275223 h 2466719"/>
              <a:gd name="connsiteX243" fmla="*/ 156757 w 2231103"/>
              <a:gd name="connsiteY243" fmla="*/ 1294545 h 2466719"/>
              <a:gd name="connsiteX244" fmla="*/ 27916 w 2231103"/>
              <a:gd name="connsiteY244" fmla="*/ 1311719 h 2466719"/>
              <a:gd name="connsiteX245" fmla="*/ 98779 w 2231103"/>
              <a:gd name="connsiteY245" fmla="*/ 1270929 h 2466719"/>
              <a:gd name="connsiteX246" fmla="*/ 92336 w 2231103"/>
              <a:gd name="connsiteY246" fmla="*/ 1262342 h 2466719"/>
              <a:gd name="connsiteX247" fmla="*/ 17179 w 2231103"/>
              <a:gd name="connsiteY247" fmla="*/ 1309573 h 2466719"/>
              <a:gd name="connsiteX248" fmla="*/ 25768 w 2231103"/>
              <a:gd name="connsiteY248" fmla="*/ 1328894 h 2466719"/>
              <a:gd name="connsiteX249" fmla="*/ 0 w 2231103"/>
              <a:gd name="connsiteY249" fmla="*/ 1316013 h 2466719"/>
              <a:gd name="connsiteX250" fmla="*/ 10737 w 2231103"/>
              <a:gd name="connsiteY250" fmla="*/ 1270929 h 2466719"/>
              <a:gd name="connsiteX251" fmla="*/ 90189 w 2231103"/>
              <a:gd name="connsiteY251" fmla="*/ 1112063 h 2466719"/>
              <a:gd name="connsiteX252" fmla="*/ 128841 w 2231103"/>
              <a:gd name="connsiteY252" fmla="*/ 1049805 h 2466719"/>
              <a:gd name="connsiteX253" fmla="*/ 150315 w 2231103"/>
              <a:gd name="connsiteY253" fmla="*/ 1002574 h 2466719"/>
              <a:gd name="connsiteX254" fmla="*/ 167494 w 2231103"/>
              <a:gd name="connsiteY254" fmla="*/ 974666 h 2466719"/>
              <a:gd name="connsiteX255" fmla="*/ 171789 w 2231103"/>
              <a:gd name="connsiteY255" fmla="*/ 959638 h 2466719"/>
              <a:gd name="connsiteX256" fmla="*/ 171789 w 2231103"/>
              <a:gd name="connsiteY256" fmla="*/ 895232 h 2466719"/>
              <a:gd name="connsiteX257" fmla="*/ 167494 w 2231103"/>
              <a:gd name="connsiteY257" fmla="*/ 854442 h 2466719"/>
              <a:gd name="connsiteX258" fmla="*/ 195410 w 2231103"/>
              <a:gd name="connsiteY258" fmla="*/ 852296 h 2466719"/>
              <a:gd name="connsiteX259" fmla="*/ 225473 w 2231103"/>
              <a:gd name="connsiteY259" fmla="*/ 770716 h 2466719"/>
              <a:gd name="connsiteX260" fmla="*/ 219030 w 2231103"/>
              <a:gd name="connsiteY260" fmla="*/ 682695 h 2466719"/>
              <a:gd name="connsiteX261" fmla="*/ 206146 w 2231103"/>
              <a:gd name="connsiteY261" fmla="*/ 631171 h 2466719"/>
              <a:gd name="connsiteX262" fmla="*/ 221178 w 2231103"/>
              <a:gd name="connsiteY262" fmla="*/ 577500 h 2466719"/>
              <a:gd name="connsiteX263" fmla="*/ 242651 w 2231103"/>
              <a:gd name="connsiteY263" fmla="*/ 646199 h 2466719"/>
              <a:gd name="connsiteX264" fmla="*/ 240504 w 2231103"/>
              <a:gd name="connsiteY264" fmla="*/ 813653 h 2466719"/>
              <a:gd name="connsiteX265" fmla="*/ 339282 w 2231103"/>
              <a:gd name="connsiteY265" fmla="*/ 757835 h 2466719"/>
              <a:gd name="connsiteX266" fmla="*/ 356461 w 2231103"/>
              <a:gd name="connsiteY266" fmla="*/ 740660 h 2466719"/>
              <a:gd name="connsiteX267" fmla="*/ 384377 w 2231103"/>
              <a:gd name="connsiteY267" fmla="*/ 736366 h 2466719"/>
              <a:gd name="connsiteX268" fmla="*/ 425177 w 2231103"/>
              <a:gd name="connsiteY268" fmla="*/ 759982 h 2466719"/>
              <a:gd name="connsiteX269" fmla="*/ 418735 w 2231103"/>
              <a:gd name="connsiteY269" fmla="*/ 702017 h 2466719"/>
              <a:gd name="connsiteX270" fmla="*/ 438061 w 2231103"/>
              <a:gd name="connsiteY270" fmla="*/ 702017 h 2466719"/>
              <a:gd name="connsiteX271" fmla="*/ 431619 w 2231103"/>
              <a:gd name="connsiteY271" fmla="*/ 667667 h 2466719"/>
              <a:gd name="connsiteX272" fmla="*/ 450945 w 2231103"/>
              <a:gd name="connsiteY272" fmla="*/ 656933 h 2466719"/>
              <a:gd name="connsiteX273" fmla="*/ 476713 w 2231103"/>
              <a:gd name="connsiteY273" fmla="*/ 717045 h 2466719"/>
              <a:gd name="connsiteX274" fmla="*/ 502481 w 2231103"/>
              <a:gd name="connsiteY274" fmla="*/ 691283 h 2466719"/>
              <a:gd name="connsiteX275" fmla="*/ 534692 w 2231103"/>
              <a:gd name="connsiteY275" fmla="*/ 674108 h 2466719"/>
              <a:gd name="connsiteX276" fmla="*/ 685007 w 2231103"/>
              <a:gd name="connsiteY276" fmla="*/ 586087 h 2466719"/>
              <a:gd name="connsiteX277" fmla="*/ 695744 w 2231103"/>
              <a:gd name="connsiteY277" fmla="*/ 568913 h 2466719"/>
              <a:gd name="connsiteX278" fmla="*/ 730101 w 2231103"/>
              <a:gd name="connsiteY278" fmla="*/ 491626 h 2466719"/>
              <a:gd name="connsiteX279" fmla="*/ 742985 w 2231103"/>
              <a:gd name="connsiteY279" fmla="*/ 553885 h 2466719"/>
              <a:gd name="connsiteX280" fmla="*/ 783785 w 2231103"/>
              <a:gd name="connsiteY280" fmla="*/ 564619 h 2466719"/>
              <a:gd name="connsiteX281" fmla="*/ 820290 w 2231103"/>
              <a:gd name="connsiteY281" fmla="*/ 545297 h 2466719"/>
              <a:gd name="connsiteX282" fmla="*/ 826732 w 2231103"/>
              <a:gd name="connsiteY282" fmla="*/ 549591 h 2466719"/>
              <a:gd name="connsiteX283" fmla="*/ 820290 w 2231103"/>
              <a:gd name="connsiteY283" fmla="*/ 568913 h 2466719"/>
              <a:gd name="connsiteX284" fmla="*/ 815995 w 2231103"/>
              <a:gd name="connsiteY284" fmla="*/ 581794 h 2466719"/>
              <a:gd name="connsiteX285" fmla="*/ 828880 w 2231103"/>
              <a:gd name="connsiteY285" fmla="*/ 581794 h 2466719"/>
              <a:gd name="connsiteX286" fmla="*/ 876121 w 2231103"/>
              <a:gd name="connsiteY286" fmla="*/ 556032 h 2466719"/>
              <a:gd name="connsiteX287" fmla="*/ 848206 w 2231103"/>
              <a:gd name="connsiteY287" fmla="*/ 547444 h 2466719"/>
              <a:gd name="connsiteX288" fmla="*/ 833174 w 2231103"/>
              <a:gd name="connsiteY288" fmla="*/ 549591 h 2466719"/>
              <a:gd name="connsiteX289" fmla="*/ 839616 w 2231103"/>
              <a:gd name="connsiteY289" fmla="*/ 534563 h 2466719"/>
              <a:gd name="connsiteX290" fmla="*/ 906184 w 2231103"/>
              <a:gd name="connsiteY290" fmla="*/ 502361 h 2466719"/>
              <a:gd name="connsiteX291" fmla="*/ 871827 w 2231103"/>
              <a:gd name="connsiteY291" fmla="*/ 504508 h 2466719"/>
              <a:gd name="connsiteX292" fmla="*/ 852501 w 2231103"/>
              <a:gd name="connsiteY292" fmla="*/ 498067 h 2466719"/>
              <a:gd name="connsiteX293" fmla="*/ 796669 w 2231103"/>
              <a:gd name="connsiteY293" fmla="*/ 532416 h 2466719"/>
              <a:gd name="connsiteX294" fmla="*/ 800964 w 2231103"/>
              <a:gd name="connsiteY294" fmla="*/ 547444 h 2466719"/>
              <a:gd name="connsiteX295" fmla="*/ 798817 w 2231103"/>
              <a:gd name="connsiteY295" fmla="*/ 549591 h 2466719"/>
              <a:gd name="connsiteX296" fmla="*/ 790227 w 2231103"/>
              <a:gd name="connsiteY296" fmla="*/ 541004 h 2466719"/>
              <a:gd name="connsiteX297" fmla="*/ 760164 w 2231103"/>
              <a:gd name="connsiteY297" fmla="*/ 549591 h 2466719"/>
              <a:gd name="connsiteX298" fmla="*/ 758017 w 2231103"/>
              <a:gd name="connsiteY298" fmla="*/ 543151 h 2466719"/>
              <a:gd name="connsiteX299" fmla="*/ 796669 w 2231103"/>
              <a:gd name="connsiteY299" fmla="*/ 521682 h 2466719"/>
              <a:gd name="connsiteX300" fmla="*/ 807406 w 2231103"/>
              <a:gd name="connsiteY300" fmla="*/ 510948 h 2466719"/>
              <a:gd name="connsiteX301" fmla="*/ 833174 w 2231103"/>
              <a:gd name="connsiteY301" fmla="*/ 487333 h 2466719"/>
              <a:gd name="connsiteX302" fmla="*/ 843911 w 2231103"/>
              <a:gd name="connsiteY302" fmla="*/ 474452 h 2466719"/>
              <a:gd name="connsiteX303" fmla="*/ 901890 w 2231103"/>
              <a:gd name="connsiteY303" fmla="*/ 371403 h 2466719"/>
              <a:gd name="connsiteX304" fmla="*/ 912627 w 2231103"/>
              <a:gd name="connsiteY304" fmla="*/ 388578 h 2466719"/>
              <a:gd name="connsiteX305" fmla="*/ 901890 w 2231103"/>
              <a:gd name="connsiteY305" fmla="*/ 452983 h 2466719"/>
              <a:gd name="connsiteX306" fmla="*/ 919069 w 2231103"/>
              <a:gd name="connsiteY306" fmla="*/ 487333 h 2466719"/>
              <a:gd name="connsiteX307" fmla="*/ 940542 w 2231103"/>
              <a:gd name="connsiteY307" fmla="*/ 472305 h 2466719"/>
              <a:gd name="connsiteX308" fmla="*/ 946984 w 2231103"/>
              <a:gd name="connsiteY308" fmla="*/ 455130 h 2466719"/>
              <a:gd name="connsiteX309" fmla="*/ 919069 w 2231103"/>
              <a:gd name="connsiteY309" fmla="*/ 461571 h 2466719"/>
              <a:gd name="connsiteX310" fmla="*/ 914774 w 2231103"/>
              <a:gd name="connsiteY310" fmla="*/ 457277 h 2466719"/>
              <a:gd name="connsiteX311" fmla="*/ 962016 w 2231103"/>
              <a:gd name="connsiteY311" fmla="*/ 433662 h 2466719"/>
              <a:gd name="connsiteX312" fmla="*/ 979195 w 2231103"/>
              <a:gd name="connsiteY312" fmla="*/ 455130 h 2466719"/>
              <a:gd name="connsiteX313" fmla="*/ 979195 w 2231103"/>
              <a:gd name="connsiteY313" fmla="*/ 500214 h 2466719"/>
              <a:gd name="connsiteX314" fmla="*/ 1030731 w 2231103"/>
              <a:gd name="connsiteY314" fmla="*/ 468011 h 2466719"/>
              <a:gd name="connsiteX315" fmla="*/ 1041468 w 2231103"/>
              <a:gd name="connsiteY315" fmla="*/ 515242 h 2466719"/>
              <a:gd name="connsiteX316" fmla="*/ 1129510 w 2231103"/>
              <a:gd name="connsiteY316" fmla="*/ 450837 h 2466719"/>
              <a:gd name="connsiteX317" fmla="*/ 1125215 w 2231103"/>
              <a:gd name="connsiteY317" fmla="*/ 440102 h 2466719"/>
              <a:gd name="connsiteX318" fmla="*/ 1101594 w 2231103"/>
              <a:gd name="connsiteY318" fmla="*/ 448690 h 2466719"/>
              <a:gd name="connsiteX319" fmla="*/ 1062941 w 2231103"/>
              <a:gd name="connsiteY319" fmla="*/ 470158 h 2466719"/>
              <a:gd name="connsiteX320" fmla="*/ 1039321 w 2231103"/>
              <a:gd name="connsiteY320" fmla="*/ 483039 h 2466719"/>
              <a:gd name="connsiteX321" fmla="*/ 1065089 w 2231103"/>
              <a:gd name="connsiteY321" fmla="*/ 446543 h 2466719"/>
              <a:gd name="connsiteX322" fmla="*/ 1232583 w 2231103"/>
              <a:gd name="connsiteY322" fmla="*/ 328467 h 2466719"/>
              <a:gd name="connsiteX323" fmla="*/ 1318477 w 2231103"/>
              <a:gd name="connsiteY323" fmla="*/ 302705 h 2466719"/>
              <a:gd name="connsiteX324" fmla="*/ 1314182 w 2231103"/>
              <a:gd name="connsiteY324" fmla="*/ 322026 h 2466719"/>
              <a:gd name="connsiteX325" fmla="*/ 1333508 w 2231103"/>
              <a:gd name="connsiteY325" fmla="*/ 322026 h 2466719"/>
              <a:gd name="connsiteX326" fmla="*/ 1378603 w 2231103"/>
              <a:gd name="connsiteY326" fmla="*/ 300558 h 2466719"/>
              <a:gd name="connsiteX327" fmla="*/ 1374308 w 2231103"/>
              <a:gd name="connsiteY327" fmla="*/ 283383 h 2466719"/>
              <a:gd name="connsiteX328" fmla="*/ 1419403 w 2231103"/>
              <a:gd name="connsiteY328" fmla="*/ 283383 h 2466719"/>
              <a:gd name="connsiteX329" fmla="*/ 1421550 w 2231103"/>
              <a:gd name="connsiteY329" fmla="*/ 276942 h 2466719"/>
              <a:gd name="connsiteX330" fmla="*/ 1408666 w 2231103"/>
              <a:gd name="connsiteY330" fmla="*/ 259768 h 2466719"/>
              <a:gd name="connsiteX331" fmla="*/ 1449466 w 2231103"/>
              <a:gd name="connsiteY331" fmla="*/ 242593 h 2466719"/>
              <a:gd name="connsiteX332" fmla="*/ 1460202 w 2231103"/>
              <a:gd name="connsiteY332" fmla="*/ 242593 h 2466719"/>
              <a:gd name="connsiteX333" fmla="*/ 1447318 w 2231103"/>
              <a:gd name="connsiteY333" fmla="*/ 227565 h 2466719"/>
              <a:gd name="connsiteX334" fmla="*/ 1490265 w 2231103"/>
              <a:gd name="connsiteY334" fmla="*/ 182482 h 2466719"/>
              <a:gd name="connsiteX335" fmla="*/ 1501002 w 2231103"/>
              <a:gd name="connsiteY335" fmla="*/ 203950 h 2466719"/>
              <a:gd name="connsiteX336" fmla="*/ 1599780 w 2231103"/>
              <a:gd name="connsiteY336" fmla="*/ 51524 h 2466719"/>
              <a:gd name="connsiteX337" fmla="*/ 1606223 w 2231103"/>
              <a:gd name="connsiteY337" fmla="*/ 47231 h 2466719"/>
              <a:gd name="connsiteX338" fmla="*/ 1653464 w 2231103"/>
              <a:gd name="connsiteY338" fmla="*/ 0 h 246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Lst>
            <a:rect l="l" t="t" r="r" b="b"/>
            <a:pathLst>
              <a:path w="2231103" h="2466719">
                <a:moveTo>
                  <a:pt x="1653464" y="0"/>
                </a:moveTo>
                <a:cubicBezTo>
                  <a:pt x="1653464" y="0"/>
                  <a:pt x="1666349" y="4294"/>
                  <a:pt x="1666349" y="6441"/>
                </a:cubicBezTo>
                <a:cubicBezTo>
                  <a:pt x="1666349" y="25762"/>
                  <a:pt x="1674938" y="42937"/>
                  <a:pt x="1687822" y="57965"/>
                </a:cubicBezTo>
                <a:cubicBezTo>
                  <a:pt x="1692117" y="64405"/>
                  <a:pt x="1692117" y="75140"/>
                  <a:pt x="1692117" y="83727"/>
                </a:cubicBezTo>
                <a:cubicBezTo>
                  <a:pt x="1689969" y="85874"/>
                  <a:pt x="1681380" y="88021"/>
                  <a:pt x="1681380" y="88021"/>
                </a:cubicBezTo>
                <a:cubicBezTo>
                  <a:pt x="1662054" y="118076"/>
                  <a:pt x="1644875" y="145985"/>
                  <a:pt x="1629843" y="171747"/>
                </a:cubicBezTo>
                <a:cubicBezTo>
                  <a:pt x="1629843" y="173894"/>
                  <a:pt x="1631991" y="173894"/>
                  <a:pt x="1631991" y="173894"/>
                </a:cubicBezTo>
                <a:cubicBezTo>
                  <a:pt x="1644875" y="163160"/>
                  <a:pt x="1657759" y="150279"/>
                  <a:pt x="1668496" y="139545"/>
                </a:cubicBezTo>
                <a:cubicBezTo>
                  <a:pt x="1670643" y="141692"/>
                  <a:pt x="1672791" y="143838"/>
                  <a:pt x="1674938" y="143838"/>
                </a:cubicBezTo>
                <a:cubicBezTo>
                  <a:pt x="1662054" y="167454"/>
                  <a:pt x="1647022" y="188922"/>
                  <a:pt x="1634138" y="210390"/>
                </a:cubicBezTo>
                <a:cubicBezTo>
                  <a:pt x="1634138" y="210390"/>
                  <a:pt x="1636286" y="210390"/>
                  <a:pt x="1638433" y="210390"/>
                </a:cubicBezTo>
                <a:cubicBezTo>
                  <a:pt x="1636286" y="223271"/>
                  <a:pt x="1631991" y="234006"/>
                  <a:pt x="1629843" y="251180"/>
                </a:cubicBezTo>
                <a:cubicBezTo>
                  <a:pt x="1651317" y="234006"/>
                  <a:pt x="1670643" y="218978"/>
                  <a:pt x="1689969" y="203950"/>
                </a:cubicBezTo>
                <a:cubicBezTo>
                  <a:pt x="1685675" y="216831"/>
                  <a:pt x="1683527" y="231859"/>
                  <a:pt x="1674938" y="244740"/>
                </a:cubicBezTo>
                <a:cubicBezTo>
                  <a:pt x="1668496" y="255474"/>
                  <a:pt x="1653464" y="261915"/>
                  <a:pt x="1642728" y="272649"/>
                </a:cubicBezTo>
                <a:cubicBezTo>
                  <a:pt x="1610517" y="302705"/>
                  <a:pt x="1578307" y="334907"/>
                  <a:pt x="1546097" y="364963"/>
                </a:cubicBezTo>
                <a:cubicBezTo>
                  <a:pt x="1535360" y="375697"/>
                  <a:pt x="1522476" y="382138"/>
                  <a:pt x="1511739" y="392872"/>
                </a:cubicBezTo>
                <a:cubicBezTo>
                  <a:pt x="1507444" y="395019"/>
                  <a:pt x="1505297" y="403606"/>
                  <a:pt x="1503149" y="410047"/>
                </a:cubicBezTo>
                <a:cubicBezTo>
                  <a:pt x="1505297" y="410047"/>
                  <a:pt x="1507444" y="412193"/>
                  <a:pt x="1509592" y="414340"/>
                </a:cubicBezTo>
                <a:cubicBezTo>
                  <a:pt x="1558981" y="375697"/>
                  <a:pt x="1610517" y="334907"/>
                  <a:pt x="1659906" y="296264"/>
                </a:cubicBezTo>
                <a:cubicBezTo>
                  <a:pt x="1659906" y="296264"/>
                  <a:pt x="1662054" y="298411"/>
                  <a:pt x="1662054" y="298411"/>
                </a:cubicBezTo>
                <a:cubicBezTo>
                  <a:pt x="1653464" y="319879"/>
                  <a:pt x="1644875" y="339201"/>
                  <a:pt x="1631991" y="362816"/>
                </a:cubicBezTo>
                <a:cubicBezTo>
                  <a:pt x="1625549" y="352082"/>
                  <a:pt x="1623401" y="347788"/>
                  <a:pt x="1619107" y="343495"/>
                </a:cubicBezTo>
                <a:cubicBezTo>
                  <a:pt x="1616959" y="343495"/>
                  <a:pt x="1614812" y="345641"/>
                  <a:pt x="1614812" y="345641"/>
                </a:cubicBezTo>
                <a:cubicBezTo>
                  <a:pt x="1604075" y="356376"/>
                  <a:pt x="1593338" y="367110"/>
                  <a:pt x="1582602" y="379991"/>
                </a:cubicBezTo>
                <a:cubicBezTo>
                  <a:pt x="1580454" y="382138"/>
                  <a:pt x="1574012" y="384284"/>
                  <a:pt x="1576160" y="386431"/>
                </a:cubicBezTo>
                <a:cubicBezTo>
                  <a:pt x="1576160" y="407900"/>
                  <a:pt x="1565423" y="416487"/>
                  <a:pt x="1548244" y="422928"/>
                </a:cubicBezTo>
                <a:cubicBezTo>
                  <a:pt x="1546097" y="425074"/>
                  <a:pt x="1546097" y="429368"/>
                  <a:pt x="1541802" y="435809"/>
                </a:cubicBezTo>
                <a:cubicBezTo>
                  <a:pt x="1554686" y="431515"/>
                  <a:pt x="1563275" y="429368"/>
                  <a:pt x="1567570" y="425074"/>
                </a:cubicBezTo>
                <a:cubicBezTo>
                  <a:pt x="1591191" y="403606"/>
                  <a:pt x="1614812" y="382138"/>
                  <a:pt x="1638433" y="360669"/>
                </a:cubicBezTo>
                <a:cubicBezTo>
                  <a:pt x="1642728" y="358522"/>
                  <a:pt x="1644875" y="356376"/>
                  <a:pt x="1647022" y="356376"/>
                </a:cubicBezTo>
                <a:cubicBezTo>
                  <a:pt x="1662054" y="356376"/>
                  <a:pt x="1674938" y="360669"/>
                  <a:pt x="1687822" y="356376"/>
                </a:cubicBezTo>
                <a:cubicBezTo>
                  <a:pt x="1698559" y="354229"/>
                  <a:pt x="1709296" y="345641"/>
                  <a:pt x="1717885" y="337054"/>
                </a:cubicBezTo>
                <a:cubicBezTo>
                  <a:pt x="1735064" y="324173"/>
                  <a:pt x="1750095" y="306998"/>
                  <a:pt x="1767274" y="291970"/>
                </a:cubicBezTo>
                <a:cubicBezTo>
                  <a:pt x="1713590" y="386431"/>
                  <a:pt x="1616959" y="437955"/>
                  <a:pt x="1539655" y="506654"/>
                </a:cubicBezTo>
                <a:cubicBezTo>
                  <a:pt x="1541802" y="508801"/>
                  <a:pt x="1543949" y="510948"/>
                  <a:pt x="1543949" y="513095"/>
                </a:cubicBezTo>
                <a:cubicBezTo>
                  <a:pt x="1554686" y="506654"/>
                  <a:pt x="1565423" y="502361"/>
                  <a:pt x="1574012" y="493773"/>
                </a:cubicBezTo>
                <a:cubicBezTo>
                  <a:pt x="1625549" y="455130"/>
                  <a:pt x="1677085" y="414340"/>
                  <a:pt x="1726475" y="373550"/>
                </a:cubicBezTo>
                <a:cubicBezTo>
                  <a:pt x="1730769" y="369257"/>
                  <a:pt x="1735064" y="364963"/>
                  <a:pt x="1739359" y="360669"/>
                </a:cubicBezTo>
                <a:cubicBezTo>
                  <a:pt x="1745801" y="352082"/>
                  <a:pt x="1747948" y="343495"/>
                  <a:pt x="1760832" y="352082"/>
                </a:cubicBezTo>
                <a:cubicBezTo>
                  <a:pt x="1762980" y="354229"/>
                  <a:pt x="1771569" y="345641"/>
                  <a:pt x="1782306" y="345641"/>
                </a:cubicBezTo>
                <a:cubicBezTo>
                  <a:pt x="1775864" y="356376"/>
                  <a:pt x="1771569" y="367110"/>
                  <a:pt x="1762980" y="375697"/>
                </a:cubicBezTo>
                <a:cubicBezTo>
                  <a:pt x="1726475" y="420781"/>
                  <a:pt x="1687822" y="463718"/>
                  <a:pt x="1640580" y="498067"/>
                </a:cubicBezTo>
                <a:cubicBezTo>
                  <a:pt x="1597633" y="528123"/>
                  <a:pt x="1561128" y="562472"/>
                  <a:pt x="1524623" y="594675"/>
                </a:cubicBezTo>
                <a:cubicBezTo>
                  <a:pt x="1520328" y="596822"/>
                  <a:pt x="1520328" y="605409"/>
                  <a:pt x="1520328" y="609703"/>
                </a:cubicBezTo>
                <a:cubicBezTo>
                  <a:pt x="1509592" y="611850"/>
                  <a:pt x="1496707" y="611850"/>
                  <a:pt x="1488118" y="616143"/>
                </a:cubicBezTo>
                <a:cubicBezTo>
                  <a:pt x="1473086" y="624731"/>
                  <a:pt x="1451613" y="631171"/>
                  <a:pt x="1443023" y="656933"/>
                </a:cubicBezTo>
                <a:cubicBezTo>
                  <a:pt x="1470939" y="639758"/>
                  <a:pt x="1496707" y="624731"/>
                  <a:pt x="1520328" y="609703"/>
                </a:cubicBezTo>
                <a:cubicBezTo>
                  <a:pt x="1526770" y="607556"/>
                  <a:pt x="1535360" y="605409"/>
                  <a:pt x="1541802" y="601115"/>
                </a:cubicBezTo>
                <a:cubicBezTo>
                  <a:pt x="1614812" y="538857"/>
                  <a:pt x="1689969" y="478745"/>
                  <a:pt x="1762980" y="416487"/>
                </a:cubicBezTo>
                <a:cubicBezTo>
                  <a:pt x="1797337" y="386431"/>
                  <a:pt x="1825253" y="352082"/>
                  <a:pt x="1846726" y="311292"/>
                </a:cubicBezTo>
                <a:cubicBezTo>
                  <a:pt x="1853169" y="300558"/>
                  <a:pt x="1868200" y="287677"/>
                  <a:pt x="1878937" y="287677"/>
                </a:cubicBezTo>
                <a:cubicBezTo>
                  <a:pt x="1898263" y="287677"/>
                  <a:pt x="1898263" y="274796"/>
                  <a:pt x="1904705" y="264061"/>
                </a:cubicBezTo>
                <a:cubicBezTo>
                  <a:pt x="1909000" y="251180"/>
                  <a:pt x="1911147" y="238299"/>
                  <a:pt x="1915442" y="221125"/>
                </a:cubicBezTo>
                <a:cubicBezTo>
                  <a:pt x="1921884" y="231859"/>
                  <a:pt x="1924031" y="238299"/>
                  <a:pt x="1928326" y="244740"/>
                </a:cubicBezTo>
                <a:cubicBezTo>
                  <a:pt x="1932621" y="238299"/>
                  <a:pt x="1936915" y="231859"/>
                  <a:pt x="1941210" y="225418"/>
                </a:cubicBezTo>
                <a:cubicBezTo>
                  <a:pt x="1956242" y="231859"/>
                  <a:pt x="1958389" y="236153"/>
                  <a:pt x="1951947" y="253327"/>
                </a:cubicBezTo>
                <a:cubicBezTo>
                  <a:pt x="1945505" y="268355"/>
                  <a:pt x="1941210" y="283383"/>
                  <a:pt x="1930473" y="298411"/>
                </a:cubicBezTo>
                <a:cubicBezTo>
                  <a:pt x="1902558" y="343495"/>
                  <a:pt x="1878937" y="390725"/>
                  <a:pt x="1846726" y="433662"/>
                </a:cubicBezTo>
                <a:cubicBezTo>
                  <a:pt x="1823106" y="465864"/>
                  <a:pt x="1790895" y="493773"/>
                  <a:pt x="1760832" y="523829"/>
                </a:cubicBezTo>
                <a:cubicBezTo>
                  <a:pt x="1724327" y="558179"/>
                  <a:pt x="1689969" y="594675"/>
                  <a:pt x="1649170" y="624731"/>
                </a:cubicBezTo>
                <a:cubicBezTo>
                  <a:pt x="1608370" y="650493"/>
                  <a:pt x="1580454" y="691283"/>
                  <a:pt x="1535360" y="708457"/>
                </a:cubicBezTo>
                <a:cubicBezTo>
                  <a:pt x="1531065" y="710604"/>
                  <a:pt x="1526770" y="717045"/>
                  <a:pt x="1526770" y="725632"/>
                </a:cubicBezTo>
                <a:cubicBezTo>
                  <a:pt x="1614812" y="676255"/>
                  <a:pt x="1687822" y="607556"/>
                  <a:pt x="1762980" y="543151"/>
                </a:cubicBezTo>
                <a:cubicBezTo>
                  <a:pt x="1838137" y="476599"/>
                  <a:pt x="1900410" y="399312"/>
                  <a:pt x="1949800" y="309145"/>
                </a:cubicBezTo>
                <a:cubicBezTo>
                  <a:pt x="1949800" y="330613"/>
                  <a:pt x="1949800" y="349935"/>
                  <a:pt x="1949800" y="373550"/>
                </a:cubicBezTo>
                <a:cubicBezTo>
                  <a:pt x="1973420" y="352082"/>
                  <a:pt x="1992747" y="332760"/>
                  <a:pt x="2018515" y="309145"/>
                </a:cubicBezTo>
                <a:cubicBezTo>
                  <a:pt x="2016368" y="304851"/>
                  <a:pt x="2009926" y="296264"/>
                  <a:pt x="2005631" y="285530"/>
                </a:cubicBezTo>
                <a:cubicBezTo>
                  <a:pt x="2003483" y="281236"/>
                  <a:pt x="2005631" y="272649"/>
                  <a:pt x="2007778" y="272649"/>
                </a:cubicBezTo>
                <a:cubicBezTo>
                  <a:pt x="2018515" y="268355"/>
                  <a:pt x="2031399" y="261915"/>
                  <a:pt x="2039988" y="266208"/>
                </a:cubicBezTo>
                <a:cubicBezTo>
                  <a:pt x="2048578" y="270502"/>
                  <a:pt x="2052873" y="283383"/>
                  <a:pt x="2057167" y="294117"/>
                </a:cubicBezTo>
                <a:cubicBezTo>
                  <a:pt x="2059315" y="298411"/>
                  <a:pt x="2057167" y="302705"/>
                  <a:pt x="2057167" y="311292"/>
                </a:cubicBezTo>
                <a:cubicBezTo>
                  <a:pt x="2063609" y="309145"/>
                  <a:pt x="2067904" y="306998"/>
                  <a:pt x="2070051" y="306998"/>
                </a:cubicBezTo>
                <a:cubicBezTo>
                  <a:pt x="2082936" y="317732"/>
                  <a:pt x="2095820" y="328467"/>
                  <a:pt x="2108704" y="332760"/>
                </a:cubicBezTo>
                <a:cubicBezTo>
                  <a:pt x="2136619" y="339201"/>
                  <a:pt x="2125883" y="362816"/>
                  <a:pt x="2121588" y="373550"/>
                </a:cubicBezTo>
                <a:cubicBezTo>
                  <a:pt x="2102262" y="420781"/>
                  <a:pt x="2080788" y="468011"/>
                  <a:pt x="2059315" y="513095"/>
                </a:cubicBezTo>
                <a:cubicBezTo>
                  <a:pt x="2044283" y="545297"/>
                  <a:pt x="2029252" y="575353"/>
                  <a:pt x="2009926" y="601115"/>
                </a:cubicBezTo>
                <a:cubicBezTo>
                  <a:pt x="1982010" y="637612"/>
                  <a:pt x="1949800" y="669814"/>
                  <a:pt x="1917589" y="704164"/>
                </a:cubicBezTo>
                <a:cubicBezTo>
                  <a:pt x="1917589" y="706311"/>
                  <a:pt x="1917589" y="708457"/>
                  <a:pt x="1915442" y="710604"/>
                </a:cubicBezTo>
                <a:cubicBezTo>
                  <a:pt x="1936915" y="719192"/>
                  <a:pt x="1960536" y="702017"/>
                  <a:pt x="1966978" y="671961"/>
                </a:cubicBezTo>
                <a:cubicBezTo>
                  <a:pt x="1971273" y="676255"/>
                  <a:pt x="1975568" y="680548"/>
                  <a:pt x="1979863" y="682695"/>
                </a:cubicBezTo>
                <a:cubicBezTo>
                  <a:pt x="1977715" y="686989"/>
                  <a:pt x="1973420" y="691283"/>
                  <a:pt x="1969126" y="695576"/>
                </a:cubicBezTo>
                <a:cubicBezTo>
                  <a:pt x="1958389" y="706311"/>
                  <a:pt x="1939063" y="712751"/>
                  <a:pt x="1951947" y="736366"/>
                </a:cubicBezTo>
                <a:cubicBezTo>
                  <a:pt x="1969126" y="723485"/>
                  <a:pt x="1984157" y="710604"/>
                  <a:pt x="1999189" y="697723"/>
                </a:cubicBezTo>
                <a:cubicBezTo>
                  <a:pt x="2001336" y="699870"/>
                  <a:pt x="2001336" y="699870"/>
                  <a:pt x="2003483" y="702017"/>
                </a:cubicBezTo>
                <a:cubicBezTo>
                  <a:pt x="2001336" y="708457"/>
                  <a:pt x="1999189" y="717045"/>
                  <a:pt x="1994894" y="727779"/>
                </a:cubicBezTo>
                <a:cubicBezTo>
                  <a:pt x="2027104" y="712751"/>
                  <a:pt x="2042136" y="682695"/>
                  <a:pt x="2065757" y="661227"/>
                </a:cubicBezTo>
                <a:cubicBezTo>
                  <a:pt x="2065757" y="663374"/>
                  <a:pt x="2067904" y="665521"/>
                  <a:pt x="2070051" y="665521"/>
                </a:cubicBezTo>
                <a:cubicBezTo>
                  <a:pt x="2061462" y="680548"/>
                  <a:pt x="2050725" y="693429"/>
                  <a:pt x="2037841" y="712751"/>
                </a:cubicBezTo>
                <a:cubicBezTo>
                  <a:pt x="2048578" y="704164"/>
                  <a:pt x="2055020" y="699870"/>
                  <a:pt x="2061462" y="695576"/>
                </a:cubicBezTo>
                <a:cubicBezTo>
                  <a:pt x="2063609" y="695576"/>
                  <a:pt x="2065757" y="697723"/>
                  <a:pt x="2067904" y="697723"/>
                </a:cubicBezTo>
                <a:cubicBezTo>
                  <a:pt x="2052873" y="719192"/>
                  <a:pt x="2037841" y="740660"/>
                  <a:pt x="2024957" y="762128"/>
                </a:cubicBezTo>
                <a:cubicBezTo>
                  <a:pt x="2024957" y="764275"/>
                  <a:pt x="2027104" y="764275"/>
                  <a:pt x="2029252" y="766422"/>
                </a:cubicBezTo>
                <a:cubicBezTo>
                  <a:pt x="2035694" y="759982"/>
                  <a:pt x="2044283" y="755688"/>
                  <a:pt x="2052873" y="749247"/>
                </a:cubicBezTo>
                <a:cubicBezTo>
                  <a:pt x="2061462" y="768569"/>
                  <a:pt x="2046431" y="781450"/>
                  <a:pt x="2037841" y="792184"/>
                </a:cubicBezTo>
                <a:cubicBezTo>
                  <a:pt x="1999189" y="837268"/>
                  <a:pt x="1956242" y="875911"/>
                  <a:pt x="1904705" y="903820"/>
                </a:cubicBezTo>
                <a:cubicBezTo>
                  <a:pt x="1861758" y="925288"/>
                  <a:pt x="1818811" y="948903"/>
                  <a:pt x="1775864" y="972519"/>
                </a:cubicBezTo>
                <a:cubicBezTo>
                  <a:pt x="1752243" y="987547"/>
                  <a:pt x="1726475" y="1000428"/>
                  <a:pt x="1702854" y="1015455"/>
                </a:cubicBezTo>
                <a:cubicBezTo>
                  <a:pt x="1698559" y="1017602"/>
                  <a:pt x="1694264" y="1021896"/>
                  <a:pt x="1689969" y="1021896"/>
                </a:cubicBezTo>
                <a:cubicBezTo>
                  <a:pt x="1672791" y="1024043"/>
                  <a:pt x="1666349" y="1032630"/>
                  <a:pt x="1664201" y="1047658"/>
                </a:cubicBezTo>
                <a:cubicBezTo>
                  <a:pt x="1662054" y="1056245"/>
                  <a:pt x="1653464" y="1064833"/>
                  <a:pt x="1647022" y="1069126"/>
                </a:cubicBezTo>
                <a:cubicBezTo>
                  <a:pt x="1640580" y="1075567"/>
                  <a:pt x="1631991" y="1079861"/>
                  <a:pt x="1625549" y="1084154"/>
                </a:cubicBezTo>
                <a:cubicBezTo>
                  <a:pt x="1625549" y="1086301"/>
                  <a:pt x="1627696" y="1088448"/>
                  <a:pt x="1627696" y="1090595"/>
                </a:cubicBezTo>
                <a:cubicBezTo>
                  <a:pt x="1636286" y="1086301"/>
                  <a:pt x="1642728" y="1082007"/>
                  <a:pt x="1651317" y="1077714"/>
                </a:cubicBezTo>
                <a:cubicBezTo>
                  <a:pt x="1681380" y="1058392"/>
                  <a:pt x="1713590" y="1036924"/>
                  <a:pt x="1743653" y="1017602"/>
                </a:cubicBezTo>
                <a:cubicBezTo>
                  <a:pt x="1808074" y="978959"/>
                  <a:pt x="1872495" y="942463"/>
                  <a:pt x="1934768" y="901673"/>
                </a:cubicBezTo>
                <a:cubicBezTo>
                  <a:pt x="1964831" y="882351"/>
                  <a:pt x="1992747" y="856589"/>
                  <a:pt x="2020662" y="832974"/>
                </a:cubicBezTo>
                <a:cubicBezTo>
                  <a:pt x="2050725" y="805065"/>
                  <a:pt x="2080788" y="777156"/>
                  <a:pt x="2110851" y="749247"/>
                </a:cubicBezTo>
                <a:cubicBezTo>
                  <a:pt x="2110851" y="751394"/>
                  <a:pt x="2115146" y="757835"/>
                  <a:pt x="2119441" y="766422"/>
                </a:cubicBezTo>
                <a:cubicBezTo>
                  <a:pt x="2155946" y="727779"/>
                  <a:pt x="2192451" y="689136"/>
                  <a:pt x="2231103" y="648346"/>
                </a:cubicBezTo>
                <a:cubicBezTo>
                  <a:pt x="2216072" y="676255"/>
                  <a:pt x="2201040" y="702017"/>
                  <a:pt x="2188156" y="727779"/>
                </a:cubicBezTo>
                <a:cubicBezTo>
                  <a:pt x="2149504" y="787890"/>
                  <a:pt x="2089378" y="826534"/>
                  <a:pt x="2033546" y="865177"/>
                </a:cubicBezTo>
                <a:cubicBezTo>
                  <a:pt x="1949800" y="923141"/>
                  <a:pt x="1863905" y="976812"/>
                  <a:pt x="1778011" y="1032630"/>
                </a:cubicBezTo>
                <a:cubicBezTo>
                  <a:pt x="1765127" y="1041218"/>
                  <a:pt x="1752243" y="1054099"/>
                  <a:pt x="1739359" y="1062686"/>
                </a:cubicBezTo>
                <a:cubicBezTo>
                  <a:pt x="1732917" y="1066980"/>
                  <a:pt x="1722180" y="1064833"/>
                  <a:pt x="1715738" y="1066980"/>
                </a:cubicBezTo>
                <a:cubicBezTo>
                  <a:pt x="1582602" y="1142119"/>
                  <a:pt x="1449466" y="1217258"/>
                  <a:pt x="1312035" y="1294545"/>
                </a:cubicBezTo>
                <a:cubicBezTo>
                  <a:pt x="1329214" y="1318160"/>
                  <a:pt x="1344245" y="1341775"/>
                  <a:pt x="1359277" y="1363243"/>
                </a:cubicBezTo>
                <a:cubicBezTo>
                  <a:pt x="1385045" y="1399740"/>
                  <a:pt x="1412961" y="1434089"/>
                  <a:pt x="1438729" y="1470585"/>
                </a:cubicBezTo>
                <a:cubicBezTo>
                  <a:pt x="1445171" y="1479173"/>
                  <a:pt x="1455908" y="1483467"/>
                  <a:pt x="1460202" y="1492054"/>
                </a:cubicBezTo>
                <a:cubicBezTo>
                  <a:pt x="1466644" y="1500641"/>
                  <a:pt x="1466644" y="1511375"/>
                  <a:pt x="1470939" y="1519963"/>
                </a:cubicBezTo>
                <a:cubicBezTo>
                  <a:pt x="1473086" y="1522110"/>
                  <a:pt x="1477381" y="1526403"/>
                  <a:pt x="1481676" y="1528550"/>
                </a:cubicBezTo>
                <a:cubicBezTo>
                  <a:pt x="1507444" y="1530697"/>
                  <a:pt x="1531065" y="1550019"/>
                  <a:pt x="1558981" y="1547872"/>
                </a:cubicBezTo>
                <a:cubicBezTo>
                  <a:pt x="1574012" y="1545725"/>
                  <a:pt x="1593338" y="1569340"/>
                  <a:pt x="1595486" y="1586515"/>
                </a:cubicBezTo>
                <a:cubicBezTo>
                  <a:pt x="1597633" y="1588662"/>
                  <a:pt x="1599780" y="1590809"/>
                  <a:pt x="1599780" y="1590809"/>
                </a:cubicBezTo>
                <a:cubicBezTo>
                  <a:pt x="1604075" y="1588662"/>
                  <a:pt x="1608370" y="1586515"/>
                  <a:pt x="1612665" y="1582221"/>
                </a:cubicBezTo>
                <a:cubicBezTo>
                  <a:pt x="1627696" y="1592955"/>
                  <a:pt x="1621254" y="1607983"/>
                  <a:pt x="1612665" y="1618717"/>
                </a:cubicBezTo>
                <a:cubicBezTo>
                  <a:pt x="1601928" y="1629452"/>
                  <a:pt x="1589044" y="1640186"/>
                  <a:pt x="1576160" y="1650920"/>
                </a:cubicBezTo>
                <a:cubicBezTo>
                  <a:pt x="1537507" y="1680976"/>
                  <a:pt x="1494560" y="1713178"/>
                  <a:pt x="1455908" y="1743234"/>
                </a:cubicBezTo>
                <a:cubicBezTo>
                  <a:pt x="1445171" y="1749675"/>
                  <a:pt x="1438729" y="1756115"/>
                  <a:pt x="1425845" y="1747528"/>
                </a:cubicBezTo>
                <a:cubicBezTo>
                  <a:pt x="1421550" y="1745381"/>
                  <a:pt x="1408666" y="1747528"/>
                  <a:pt x="1406518" y="1749675"/>
                </a:cubicBezTo>
                <a:cubicBezTo>
                  <a:pt x="1395782" y="1773290"/>
                  <a:pt x="1374308" y="1777584"/>
                  <a:pt x="1352835" y="1784024"/>
                </a:cubicBezTo>
                <a:cubicBezTo>
                  <a:pt x="1335656" y="1790465"/>
                  <a:pt x="1324919" y="1799052"/>
                  <a:pt x="1316329" y="1816227"/>
                </a:cubicBezTo>
                <a:cubicBezTo>
                  <a:pt x="1312035" y="1824814"/>
                  <a:pt x="1301298" y="1829108"/>
                  <a:pt x="1292709" y="1833401"/>
                </a:cubicBezTo>
                <a:cubicBezTo>
                  <a:pt x="1262646" y="1852723"/>
                  <a:pt x="1230435" y="1872045"/>
                  <a:pt x="1200372" y="1889219"/>
                </a:cubicBezTo>
                <a:cubicBezTo>
                  <a:pt x="1198225" y="1891366"/>
                  <a:pt x="1193930" y="1891366"/>
                  <a:pt x="1191783" y="1893513"/>
                </a:cubicBezTo>
                <a:cubicBezTo>
                  <a:pt x="1189635" y="1891366"/>
                  <a:pt x="1189635" y="1889219"/>
                  <a:pt x="1187488" y="1887072"/>
                </a:cubicBezTo>
                <a:cubicBezTo>
                  <a:pt x="1215404" y="1863457"/>
                  <a:pt x="1241172" y="1841989"/>
                  <a:pt x="1269088" y="1816227"/>
                </a:cubicBezTo>
                <a:cubicBezTo>
                  <a:pt x="1262646" y="1805493"/>
                  <a:pt x="1254056" y="1807639"/>
                  <a:pt x="1245467" y="1816227"/>
                </a:cubicBezTo>
                <a:cubicBezTo>
                  <a:pt x="1215404" y="1841989"/>
                  <a:pt x="1185341" y="1865604"/>
                  <a:pt x="1157425" y="1891366"/>
                </a:cubicBezTo>
                <a:cubicBezTo>
                  <a:pt x="1150983" y="1897807"/>
                  <a:pt x="1144541" y="1908541"/>
                  <a:pt x="1138099" y="1917128"/>
                </a:cubicBezTo>
                <a:cubicBezTo>
                  <a:pt x="1129510" y="1919275"/>
                  <a:pt x="1116625" y="1921422"/>
                  <a:pt x="1103741" y="1925716"/>
                </a:cubicBezTo>
                <a:cubicBezTo>
                  <a:pt x="1101594" y="1923569"/>
                  <a:pt x="1101594" y="1921422"/>
                  <a:pt x="1101594" y="1919275"/>
                </a:cubicBezTo>
                <a:cubicBezTo>
                  <a:pt x="1110183" y="1912835"/>
                  <a:pt x="1118773" y="1904247"/>
                  <a:pt x="1127362" y="1895660"/>
                </a:cubicBezTo>
                <a:cubicBezTo>
                  <a:pt x="1123067" y="1893513"/>
                  <a:pt x="1116625" y="1889219"/>
                  <a:pt x="1110183" y="1884926"/>
                </a:cubicBezTo>
                <a:cubicBezTo>
                  <a:pt x="1097299" y="1908541"/>
                  <a:pt x="1086562" y="1927862"/>
                  <a:pt x="1077973" y="1949331"/>
                </a:cubicBezTo>
                <a:cubicBezTo>
                  <a:pt x="1071531" y="1966505"/>
                  <a:pt x="1067236" y="1985827"/>
                  <a:pt x="1067236" y="2005149"/>
                </a:cubicBezTo>
                <a:cubicBezTo>
                  <a:pt x="1069384" y="2037351"/>
                  <a:pt x="1065089" y="2052379"/>
                  <a:pt x="1035026" y="2075994"/>
                </a:cubicBezTo>
                <a:cubicBezTo>
                  <a:pt x="1030731" y="2071701"/>
                  <a:pt x="1028584" y="2067407"/>
                  <a:pt x="1019994" y="2060966"/>
                </a:cubicBezTo>
                <a:cubicBezTo>
                  <a:pt x="1013552" y="2075994"/>
                  <a:pt x="1007110" y="2086729"/>
                  <a:pt x="1000668" y="2099610"/>
                </a:cubicBezTo>
                <a:cubicBezTo>
                  <a:pt x="1019994" y="2112491"/>
                  <a:pt x="1017847" y="2146840"/>
                  <a:pt x="994226" y="2170455"/>
                </a:cubicBezTo>
                <a:cubicBezTo>
                  <a:pt x="1026436" y="2176896"/>
                  <a:pt x="1011405" y="2200511"/>
                  <a:pt x="1017847" y="2217686"/>
                </a:cubicBezTo>
                <a:cubicBezTo>
                  <a:pt x="998521" y="2217686"/>
                  <a:pt x="994226" y="2226273"/>
                  <a:pt x="1002816" y="2241301"/>
                </a:cubicBezTo>
                <a:cubicBezTo>
                  <a:pt x="1004963" y="2245595"/>
                  <a:pt x="1007110" y="2249888"/>
                  <a:pt x="1009258" y="2254182"/>
                </a:cubicBezTo>
                <a:cubicBezTo>
                  <a:pt x="1013552" y="2290678"/>
                  <a:pt x="1019994" y="2327175"/>
                  <a:pt x="1024289" y="2363671"/>
                </a:cubicBezTo>
                <a:cubicBezTo>
                  <a:pt x="1024289" y="2374405"/>
                  <a:pt x="1017847" y="2385139"/>
                  <a:pt x="1015700" y="2395873"/>
                </a:cubicBezTo>
                <a:cubicBezTo>
                  <a:pt x="1013552" y="2402314"/>
                  <a:pt x="1011405" y="2408754"/>
                  <a:pt x="1011405" y="2417342"/>
                </a:cubicBezTo>
                <a:cubicBezTo>
                  <a:pt x="1011405" y="2434517"/>
                  <a:pt x="1011405" y="2449544"/>
                  <a:pt x="1011405" y="2466719"/>
                </a:cubicBezTo>
                <a:cubicBezTo>
                  <a:pt x="1009258" y="2466719"/>
                  <a:pt x="1007110" y="2466719"/>
                  <a:pt x="1002816" y="2466719"/>
                </a:cubicBezTo>
                <a:cubicBezTo>
                  <a:pt x="992079" y="2434517"/>
                  <a:pt x="957721" y="2428076"/>
                  <a:pt x="940542" y="2413048"/>
                </a:cubicBezTo>
                <a:cubicBezTo>
                  <a:pt x="938395" y="2374405"/>
                  <a:pt x="940542" y="2340056"/>
                  <a:pt x="923363" y="2301412"/>
                </a:cubicBezTo>
                <a:cubicBezTo>
                  <a:pt x="921216" y="2320734"/>
                  <a:pt x="921216" y="2335762"/>
                  <a:pt x="919069" y="2348643"/>
                </a:cubicBezTo>
                <a:cubicBezTo>
                  <a:pt x="916921" y="2348643"/>
                  <a:pt x="914774" y="2348643"/>
                  <a:pt x="912627" y="2350790"/>
                </a:cubicBezTo>
                <a:cubicBezTo>
                  <a:pt x="906184" y="2327175"/>
                  <a:pt x="901890" y="2303559"/>
                  <a:pt x="897595" y="2279944"/>
                </a:cubicBezTo>
                <a:cubicBezTo>
                  <a:pt x="895448" y="2282091"/>
                  <a:pt x="893300" y="2282091"/>
                  <a:pt x="893300" y="2284238"/>
                </a:cubicBezTo>
                <a:cubicBezTo>
                  <a:pt x="886858" y="2275650"/>
                  <a:pt x="880416" y="2267063"/>
                  <a:pt x="873974" y="2258476"/>
                </a:cubicBezTo>
                <a:cubicBezTo>
                  <a:pt x="871827" y="2258476"/>
                  <a:pt x="869679" y="2260622"/>
                  <a:pt x="867532" y="2260622"/>
                </a:cubicBezTo>
                <a:cubicBezTo>
                  <a:pt x="865385" y="2284238"/>
                  <a:pt x="863237" y="2307853"/>
                  <a:pt x="861090" y="2329321"/>
                </a:cubicBezTo>
                <a:cubicBezTo>
                  <a:pt x="856795" y="2312147"/>
                  <a:pt x="848206" y="2292825"/>
                  <a:pt x="848206" y="2273504"/>
                </a:cubicBezTo>
                <a:cubicBezTo>
                  <a:pt x="846058" y="2226273"/>
                  <a:pt x="846058" y="2176896"/>
                  <a:pt x="846058" y="2129665"/>
                </a:cubicBezTo>
                <a:cubicBezTo>
                  <a:pt x="846058" y="2121078"/>
                  <a:pt x="843911" y="2112491"/>
                  <a:pt x="841764" y="2103903"/>
                </a:cubicBezTo>
                <a:cubicBezTo>
                  <a:pt x="841764" y="2103903"/>
                  <a:pt x="833174" y="2103903"/>
                  <a:pt x="833174" y="2103903"/>
                </a:cubicBezTo>
                <a:cubicBezTo>
                  <a:pt x="831027" y="2112491"/>
                  <a:pt x="828880" y="2123225"/>
                  <a:pt x="828880" y="2131812"/>
                </a:cubicBezTo>
                <a:cubicBezTo>
                  <a:pt x="824585" y="2164015"/>
                  <a:pt x="822438" y="2198364"/>
                  <a:pt x="820290" y="2230567"/>
                </a:cubicBezTo>
                <a:cubicBezTo>
                  <a:pt x="820290" y="2234860"/>
                  <a:pt x="818143" y="2239154"/>
                  <a:pt x="813848" y="2247741"/>
                </a:cubicBezTo>
                <a:cubicBezTo>
                  <a:pt x="803111" y="2200511"/>
                  <a:pt x="824585" y="2151134"/>
                  <a:pt x="794522" y="2108197"/>
                </a:cubicBezTo>
                <a:cubicBezTo>
                  <a:pt x="790227" y="2114637"/>
                  <a:pt x="783785" y="2118931"/>
                  <a:pt x="783785" y="2121078"/>
                </a:cubicBezTo>
                <a:cubicBezTo>
                  <a:pt x="783785" y="2144693"/>
                  <a:pt x="783785" y="2170455"/>
                  <a:pt x="781638" y="2191924"/>
                </a:cubicBezTo>
                <a:cubicBezTo>
                  <a:pt x="781638" y="2202658"/>
                  <a:pt x="775196" y="2215539"/>
                  <a:pt x="768754" y="2219833"/>
                </a:cubicBezTo>
                <a:cubicBezTo>
                  <a:pt x="736543" y="2234860"/>
                  <a:pt x="747280" y="2262769"/>
                  <a:pt x="747280" y="2288531"/>
                </a:cubicBezTo>
                <a:cubicBezTo>
                  <a:pt x="747280" y="2292825"/>
                  <a:pt x="747280" y="2297119"/>
                  <a:pt x="747280" y="2303559"/>
                </a:cubicBezTo>
                <a:cubicBezTo>
                  <a:pt x="719364" y="2226273"/>
                  <a:pt x="742985" y="2144693"/>
                  <a:pt x="740838" y="2063113"/>
                </a:cubicBezTo>
                <a:cubicBezTo>
                  <a:pt x="725807" y="2082435"/>
                  <a:pt x="715070" y="2196217"/>
                  <a:pt x="717217" y="2256329"/>
                </a:cubicBezTo>
                <a:cubicBezTo>
                  <a:pt x="710775" y="2264916"/>
                  <a:pt x="704333" y="2271357"/>
                  <a:pt x="697891" y="2277797"/>
                </a:cubicBezTo>
                <a:cubicBezTo>
                  <a:pt x="665681" y="2187630"/>
                  <a:pt x="687154" y="2095316"/>
                  <a:pt x="682859" y="2003002"/>
                </a:cubicBezTo>
                <a:cubicBezTo>
                  <a:pt x="680712" y="2003002"/>
                  <a:pt x="678565" y="2000855"/>
                  <a:pt x="676417" y="2000855"/>
                </a:cubicBezTo>
                <a:cubicBezTo>
                  <a:pt x="674270" y="2005149"/>
                  <a:pt x="669975" y="2009442"/>
                  <a:pt x="669975" y="2015883"/>
                </a:cubicBezTo>
                <a:cubicBezTo>
                  <a:pt x="667828" y="2045939"/>
                  <a:pt x="665681" y="2075994"/>
                  <a:pt x="665681" y="2108197"/>
                </a:cubicBezTo>
                <a:cubicBezTo>
                  <a:pt x="663533" y="2151134"/>
                  <a:pt x="659238" y="2191924"/>
                  <a:pt x="661386" y="2234860"/>
                </a:cubicBezTo>
                <a:cubicBezTo>
                  <a:pt x="661386" y="2264916"/>
                  <a:pt x="665681" y="2292825"/>
                  <a:pt x="672123" y="2320734"/>
                </a:cubicBezTo>
                <a:cubicBezTo>
                  <a:pt x="674270" y="2337909"/>
                  <a:pt x="674270" y="2350790"/>
                  <a:pt x="659238" y="2363671"/>
                </a:cubicBezTo>
                <a:cubicBezTo>
                  <a:pt x="657091" y="2365818"/>
                  <a:pt x="657091" y="2378699"/>
                  <a:pt x="659238" y="2385139"/>
                </a:cubicBezTo>
                <a:cubicBezTo>
                  <a:pt x="661386" y="2393727"/>
                  <a:pt x="667828" y="2402314"/>
                  <a:pt x="674270" y="2415195"/>
                </a:cubicBezTo>
                <a:cubicBezTo>
                  <a:pt x="663533" y="2413048"/>
                  <a:pt x="659238" y="2410901"/>
                  <a:pt x="652796" y="2408754"/>
                </a:cubicBezTo>
                <a:cubicBezTo>
                  <a:pt x="650649" y="2415195"/>
                  <a:pt x="648502" y="2421635"/>
                  <a:pt x="648502" y="2425929"/>
                </a:cubicBezTo>
                <a:cubicBezTo>
                  <a:pt x="620586" y="2428076"/>
                  <a:pt x="622733" y="2404461"/>
                  <a:pt x="616291" y="2391580"/>
                </a:cubicBezTo>
                <a:cubicBezTo>
                  <a:pt x="607702" y="2367964"/>
                  <a:pt x="603407" y="2342202"/>
                  <a:pt x="601260" y="2314293"/>
                </a:cubicBezTo>
                <a:cubicBezTo>
                  <a:pt x="594818" y="2267063"/>
                  <a:pt x="588376" y="2219833"/>
                  <a:pt x="584081" y="2172602"/>
                </a:cubicBezTo>
                <a:cubicBezTo>
                  <a:pt x="581934" y="2136106"/>
                  <a:pt x="581934" y="2099610"/>
                  <a:pt x="584081" y="2063113"/>
                </a:cubicBezTo>
                <a:cubicBezTo>
                  <a:pt x="588376" y="2024470"/>
                  <a:pt x="577639" y="1983680"/>
                  <a:pt x="594818" y="1945037"/>
                </a:cubicBezTo>
                <a:cubicBezTo>
                  <a:pt x="599113" y="1934303"/>
                  <a:pt x="594818" y="1917128"/>
                  <a:pt x="590523" y="1904247"/>
                </a:cubicBezTo>
                <a:cubicBezTo>
                  <a:pt x="560460" y="2060966"/>
                  <a:pt x="556165" y="2217686"/>
                  <a:pt x="599113" y="2378699"/>
                </a:cubicBezTo>
                <a:cubicBezTo>
                  <a:pt x="581934" y="2361524"/>
                  <a:pt x="569050" y="2350790"/>
                  <a:pt x="554018" y="2337909"/>
                </a:cubicBezTo>
                <a:cubicBezTo>
                  <a:pt x="549723" y="2359377"/>
                  <a:pt x="547576" y="2378699"/>
                  <a:pt x="541134" y="2400167"/>
                </a:cubicBezTo>
                <a:cubicBezTo>
                  <a:pt x="547576" y="2404461"/>
                  <a:pt x="558313" y="2408754"/>
                  <a:pt x="569050" y="2415195"/>
                </a:cubicBezTo>
                <a:cubicBezTo>
                  <a:pt x="558313" y="2436663"/>
                  <a:pt x="541134" y="2443104"/>
                  <a:pt x="523955" y="2425929"/>
                </a:cubicBezTo>
                <a:cubicBezTo>
                  <a:pt x="506776" y="2408754"/>
                  <a:pt x="487450" y="2419489"/>
                  <a:pt x="470271" y="2417342"/>
                </a:cubicBezTo>
                <a:cubicBezTo>
                  <a:pt x="453092" y="2413048"/>
                  <a:pt x="431619" y="2419489"/>
                  <a:pt x="420882" y="2400167"/>
                </a:cubicBezTo>
                <a:cubicBezTo>
                  <a:pt x="414440" y="2387286"/>
                  <a:pt x="407998" y="2372258"/>
                  <a:pt x="401556" y="2359377"/>
                </a:cubicBezTo>
                <a:cubicBezTo>
                  <a:pt x="388672" y="2318587"/>
                  <a:pt x="371493" y="2279944"/>
                  <a:pt x="360756" y="2239154"/>
                </a:cubicBezTo>
                <a:cubicBezTo>
                  <a:pt x="352167" y="2209098"/>
                  <a:pt x="347872" y="2174749"/>
                  <a:pt x="341430" y="2142546"/>
                </a:cubicBezTo>
                <a:cubicBezTo>
                  <a:pt x="324251" y="2144693"/>
                  <a:pt x="319956" y="2157574"/>
                  <a:pt x="334988" y="2181189"/>
                </a:cubicBezTo>
                <a:cubicBezTo>
                  <a:pt x="328546" y="2181189"/>
                  <a:pt x="324251" y="2181189"/>
                  <a:pt x="315661" y="2183336"/>
                </a:cubicBezTo>
                <a:cubicBezTo>
                  <a:pt x="317809" y="2166162"/>
                  <a:pt x="328546" y="2146840"/>
                  <a:pt x="300630" y="2142546"/>
                </a:cubicBezTo>
                <a:cubicBezTo>
                  <a:pt x="298483" y="2155427"/>
                  <a:pt x="296335" y="2168308"/>
                  <a:pt x="294188" y="2185483"/>
                </a:cubicBezTo>
                <a:cubicBezTo>
                  <a:pt x="287746" y="2176896"/>
                  <a:pt x="283451" y="2172602"/>
                  <a:pt x="274862" y="2161868"/>
                </a:cubicBezTo>
                <a:cubicBezTo>
                  <a:pt x="274862" y="2187630"/>
                  <a:pt x="274862" y="2206952"/>
                  <a:pt x="274862" y="2224126"/>
                </a:cubicBezTo>
                <a:cubicBezTo>
                  <a:pt x="272714" y="2226273"/>
                  <a:pt x="272714" y="2226273"/>
                  <a:pt x="270567" y="2226273"/>
                </a:cubicBezTo>
                <a:cubicBezTo>
                  <a:pt x="266272" y="2217686"/>
                  <a:pt x="264125" y="2206952"/>
                  <a:pt x="259830" y="2198364"/>
                </a:cubicBezTo>
                <a:cubicBezTo>
                  <a:pt x="257683" y="2202658"/>
                  <a:pt x="255536" y="2206952"/>
                  <a:pt x="249093" y="2215539"/>
                </a:cubicBezTo>
                <a:cubicBezTo>
                  <a:pt x="242651" y="2194070"/>
                  <a:pt x="238357" y="2176896"/>
                  <a:pt x="229767" y="2153281"/>
                </a:cubicBezTo>
                <a:cubicBezTo>
                  <a:pt x="225473" y="2166162"/>
                  <a:pt x="223325" y="2170455"/>
                  <a:pt x="221178" y="2176896"/>
                </a:cubicBezTo>
                <a:cubicBezTo>
                  <a:pt x="197557" y="2166162"/>
                  <a:pt x="199704" y="2144693"/>
                  <a:pt x="197557" y="2125372"/>
                </a:cubicBezTo>
                <a:cubicBezTo>
                  <a:pt x="193262" y="2063113"/>
                  <a:pt x="214736" y="2007295"/>
                  <a:pt x="231915" y="1949331"/>
                </a:cubicBezTo>
                <a:cubicBezTo>
                  <a:pt x="240504" y="1921422"/>
                  <a:pt x="246946" y="1893513"/>
                  <a:pt x="253388" y="1865604"/>
                </a:cubicBezTo>
                <a:cubicBezTo>
                  <a:pt x="255536" y="1861310"/>
                  <a:pt x="255536" y="1854870"/>
                  <a:pt x="257683" y="1852723"/>
                </a:cubicBezTo>
                <a:cubicBezTo>
                  <a:pt x="268420" y="1833401"/>
                  <a:pt x="270567" y="1818374"/>
                  <a:pt x="253388" y="1801199"/>
                </a:cubicBezTo>
                <a:cubicBezTo>
                  <a:pt x="251241" y="1799052"/>
                  <a:pt x="253388" y="1790465"/>
                  <a:pt x="255536" y="1784024"/>
                </a:cubicBezTo>
                <a:cubicBezTo>
                  <a:pt x="257683" y="1775437"/>
                  <a:pt x="261978" y="1764703"/>
                  <a:pt x="264125" y="1756115"/>
                </a:cubicBezTo>
                <a:cubicBezTo>
                  <a:pt x="261978" y="1753968"/>
                  <a:pt x="259830" y="1753968"/>
                  <a:pt x="257683" y="1753968"/>
                </a:cubicBezTo>
                <a:cubicBezTo>
                  <a:pt x="253388" y="1760409"/>
                  <a:pt x="249093" y="1768996"/>
                  <a:pt x="249093" y="1777584"/>
                </a:cubicBezTo>
                <a:cubicBezTo>
                  <a:pt x="234062" y="1844136"/>
                  <a:pt x="225473" y="1910688"/>
                  <a:pt x="206146" y="1975093"/>
                </a:cubicBezTo>
                <a:cubicBezTo>
                  <a:pt x="186820" y="2033058"/>
                  <a:pt x="186820" y="2093169"/>
                  <a:pt x="180378" y="2153281"/>
                </a:cubicBezTo>
                <a:cubicBezTo>
                  <a:pt x="178231" y="2168308"/>
                  <a:pt x="184673" y="2183336"/>
                  <a:pt x="186820" y="2200511"/>
                </a:cubicBezTo>
                <a:cubicBezTo>
                  <a:pt x="178231" y="2198364"/>
                  <a:pt x="171789" y="2198364"/>
                  <a:pt x="165347" y="2196217"/>
                </a:cubicBezTo>
                <a:cubicBezTo>
                  <a:pt x="165347" y="2228420"/>
                  <a:pt x="165347" y="2256329"/>
                  <a:pt x="165347" y="2288531"/>
                </a:cubicBezTo>
                <a:cubicBezTo>
                  <a:pt x="148168" y="2254182"/>
                  <a:pt x="133136" y="2221979"/>
                  <a:pt x="139578" y="2183336"/>
                </a:cubicBezTo>
                <a:cubicBezTo>
                  <a:pt x="165347" y="1994414"/>
                  <a:pt x="201852" y="1809786"/>
                  <a:pt x="274862" y="1633745"/>
                </a:cubicBezTo>
                <a:cubicBezTo>
                  <a:pt x="300630" y="1575781"/>
                  <a:pt x="330693" y="1519963"/>
                  <a:pt x="356461" y="1464145"/>
                </a:cubicBezTo>
                <a:cubicBezTo>
                  <a:pt x="328546" y="1446970"/>
                  <a:pt x="298483" y="1425502"/>
                  <a:pt x="268420" y="1406180"/>
                </a:cubicBezTo>
                <a:cubicBezTo>
                  <a:pt x="255536" y="1399740"/>
                  <a:pt x="251241" y="1391152"/>
                  <a:pt x="253388" y="1376125"/>
                </a:cubicBezTo>
                <a:cubicBezTo>
                  <a:pt x="253388" y="1361097"/>
                  <a:pt x="249093" y="1341775"/>
                  <a:pt x="238357" y="1328894"/>
                </a:cubicBezTo>
                <a:cubicBezTo>
                  <a:pt x="223325" y="1309573"/>
                  <a:pt x="203999" y="1294545"/>
                  <a:pt x="182525" y="1279517"/>
                </a:cubicBezTo>
                <a:cubicBezTo>
                  <a:pt x="176083" y="1275223"/>
                  <a:pt x="163199" y="1277370"/>
                  <a:pt x="150315" y="1275223"/>
                </a:cubicBezTo>
                <a:cubicBezTo>
                  <a:pt x="154610" y="1283810"/>
                  <a:pt x="156757" y="1290251"/>
                  <a:pt x="156757" y="1294545"/>
                </a:cubicBezTo>
                <a:cubicBezTo>
                  <a:pt x="118105" y="1322454"/>
                  <a:pt x="77305" y="1339628"/>
                  <a:pt x="27916" y="1311719"/>
                </a:cubicBezTo>
                <a:cubicBezTo>
                  <a:pt x="53684" y="1296691"/>
                  <a:pt x="75158" y="1283810"/>
                  <a:pt x="98779" y="1270929"/>
                </a:cubicBezTo>
                <a:cubicBezTo>
                  <a:pt x="96631" y="1268783"/>
                  <a:pt x="94484" y="1264489"/>
                  <a:pt x="92336" y="1262342"/>
                </a:cubicBezTo>
                <a:cubicBezTo>
                  <a:pt x="68716" y="1277370"/>
                  <a:pt x="42947" y="1292398"/>
                  <a:pt x="17179" y="1309573"/>
                </a:cubicBezTo>
                <a:cubicBezTo>
                  <a:pt x="19326" y="1313866"/>
                  <a:pt x="21474" y="1320307"/>
                  <a:pt x="25768" y="1328894"/>
                </a:cubicBezTo>
                <a:cubicBezTo>
                  <a:pt x="15032" y="1324600"/>
                  <a:pt x="6442" y="1320307"/>
                  <a:pt x="0" y="1316013"/>
                </a:cubicBezTo>
                <a:cubicBezTo>
                  <a:pt x="4295" y="1298838"/>
                  <a:pt x="4295" y="1283810"/>
                  <a:pt x="10737" y="1270929"/>
                </a:cubicBezTo>
                <a:cubicBezTo>
                  <a:pt x="36505" y="1217258"/>
                  <a:pt x="62273" y="1163587"/>
                  <a:pt x="90189" y="1112063"/>
                </a:cubicBezTo>
                <a:cubicBezTo>
                  <a:pt x="100926" y="1090595"/>
                  <a:pt x="115957" y="1071273"/>
                  <a:pt x="128841" y="1049805"/>
                </a:cubicBezTo>
                <a:cubicBezTo>
                  <a:pt x="137431" y="1036924"/>
                  <a:pt x="141726" y="1019749"/>
                  <a:pt x="150315" y="1002574"/>
                </a:cubicBezTo>
                <a:cubicBezTo>
                  <a:pt x="165347" y="1002574"/>
                  <a:pt x="173936" y="996134"/>
                  <a:pt x="167494" y="974666"/>
                </a:cubicBezTo>
                <a:cubicBezTo>
                  <a:pt x="167494" y="970372"/>
                  <a:pt x="169641" y="963931"/>
                  <a:pt x="171789" y="959638"/>
                </a:cubicBezTo>
                <a:cubicBezTo>
                  <a:pt x="182525" y="938169"/>
                  <a:pt x="184673" y="916701"/>
                  <a:pt x="171789" y="895232"/>
                </a:cubicBezTo>
                <a:cubicBezTo>
                  <a:pt x="165347" y="882351"/>
                  <a:pt x="167494" y="867324"/>
                  <a:pt x="167494" y="854442"/>
                </a:cubicBezTo>
                <a:cubicBezTo>
                  <a:pt x="167494" y="852296"/>
                  <a:pt x="184673" y="850149"/>
                  <a:pt x="195410" y="852296"/>
                </a:cubicBezTo>
                <a:cubicBezTo>
                  <a:pt x="229767" y="835121"/>
                  <a:pt x="227620" y="802918"/>
                  <a:pt x="225473" y="770716"/>
                </a:cubicBezTo>
                <a:cubicBezTo>
                  <a:pt x="223325" y="740660"/>
                  <a:pt x="223325" y="712751"/>
                  <a:pt x="219030" y="682695"/>
                </a:cubicBezTo>
                <a:cubicBezTo>
                  <a:pt x="216883" y="665521"/>
                  <a:pt x="212588" y="648346"/>
                  <a:pt x="206146" y="631171"/>
                </a:cubicBezTo>
                <a:cubicBezTo>
                  <a:pt x="197557" y="607556"/>
                  <a:pt x="199704" y="590381"/>
                  <a:pt x="221178" y="577500"/>
                </a:cubicBezTo>
                <a:cubicBezTo>
                  <a:pt x="238357" y="596822"/>
                  <a:pt x="249093" y="618290"/>
                  <a:pt x="242651" y="646199"/>
                </a:cubicBezTo>
                <a:cubicBezTo>
                  <a:pt x="231915" y="702017"/>
                  <a:pt x="236209" y="757835"/>
                  <a:pt x="240504" y="813653"/>
                </a:cubicBezTo>
                <a:cubicBezTo>
                  <a:pt x="274862" y="794331"/>
                  <a:pt x="307072" y="775009"/>
                  <a:pt x="339282" y="757835"/>
                </a:cubicBezTo>
                <a:cubicBezTo>
                  <a:pt x="345724" y="753541"/>
                  <a:pt x="354314" y="747100"/>
                  <a:pt x="356461" y="740660"/>
                </a:cubicBezTo>
                <a:cubicBezTo>
                  <a:pt x="365051" y="725632"/>
                  <a:pt x="373640" y="729926"/>
                  <a:pt x="384377" y="736366"/>
                </a:cubicBezTo>
                <a:cubicBezTo>
                  <a:pt x="397261" y="744954"/>
                  <a:pt x="412293" y="751394"/>
                  <a:pt x="425177" y="759982"/>
                </a:cubicBezTo>
                <a:cubicBezTo>
                  <a:pt x="444503" y="736366"/>
                  <a:pt x="423029" y="719192"/>
                  <a:pt x="418735" y="702017"/>
                </a:cubicBezTo>
                <a:cubicBezTo>
                  <a:pt x="427324" y="702017"/>
                  <a:pt x="433766" y="702017"/>
                  <a:pt x="438061" y="702017"/>
                </a:cubicBezTo>
                <a:cubicBezTo>
                  <a:pt x="435913" y="691283"/>
                  <a:pt x="433766" y="680548"/>
                  <a:pt x="431619" y="667667"/>
                </a:cubicBezTo>
                <a:cubicBezTo>
                  <a:pt x="433766" y="665521"/>
                  <a:pt x="442355" y="663374"/>
                  <a:pt x="450945" y="656933"/>
                </a:cubicBezTo>
                <a:cubicBezTo>
                  <a:pt x="459534" y="676255"/>
                  <a:pt x="468124" y="693429"/>
                  <a:pt x="476713" y="717045"/>
                </a:cubicBezTo>
                <a:cubicBezTo>
                  <a:pt x="487450" y="706311"/>
                  <a:pt x="496039" y="689136"/>
                  <a:pt x="502481" y="691283"/>
                </a:cubicBezTo>
                <a:cubicBezTo>
                  <a:pt x="519660" y="693429"/>
                  <a:pt x="523955" y="680548"/>
                  <a:pt x="534692" y="674108"/>
                </a:cubicBezTo>
                <a:cubicBezTo>
                  <a:pt x="584081" y="644052"/>
                  <a:pt x="635618" y="616143"/>
                  <a:pt x="685007" y="586087"/>
                </a:cubicBezTo>
                <a:cubicBezTo>
                  <a:pt x="691449" y="581794"/>
                  <a:pt x="695744" y="573206"/>
                  <a:pt x="695744" y="568913"/>
                </a:cubicBezTo>
                <a:cubicBezTo>
                  <a:pt x="689301" y="536710"/>
                  <a:pt x="693596" y="508801"/>
                  <a:pt x="730101" y="491626"/>
                </a:cubicBezTo>
                <a:cubicBezTo>
                  <a:pt x="751575" y="508801"/>
                  <a:pt x="745133" y="532416"/>
                  <a:pt x="742985" y="553885"/>
                </a:cubicBezTo>
                <a:cubicBezTo>
                  <a:pt x="755870" y="556032"/>
                  <a:pt x="766606" y="560325"/>
                  <a:pt x="783785" y="564619"/>
                </a:cubicBezTo>
                <a:cubicBezTo>
                  <a:pt x="792375" y="560325"/>
                  <a:pt x="807406" y="553885"/>
                  <a:pt x="820290" y="545297"/>
                </a:cubicBezTo>
                <a:cubicBezTo>
                  <a:pt x="822438" y="547444"/>
                  <a:pt x="824585" y="547444"/>
                  <a:pt x="826732" y="549591"/>
                </a:cubicBezTo>
                <a:cubicBezTo>
                  <a:pt x="824585" y="556032"/>
                  <a:pt x="822438" y="562472"/>
                  <a:pt x="820290" y="568913"/>
                </a:cubicBezTo>
                <a:cubicBezTo>
                  <a:pt x="820290" y="573206"/>
                  <a:pt x="818143" y="577500"/>
                  <a:pt x="815995" y="581794"/>
                </a:cubicBezTo>
                <a:cubicBezTo>
                  <a:pt x="820290" y="581794"/>
                  <a:pt x="824585" y="583941"/>
                  <a:pt x="828880" y="581794"/>
                </a:cubicBezTo>
                <a:cubicBezTo>
                  <a:pt x="843911" y="573206"/>
                  <a:pt x="858943" y="564619"/>
                  <a:pt x="876121" y="556032"/>
                </a:cubicBezTo>
                <a:cubicBezTo>
                  <a:pt x="869679" y="545297"/>
                  <a:pt x="863237" y="534563"/>
                  <a:pt x="848206" y="547444"/>
                </a:cubicBezTo>
                <a:cubicBezTo>
                  <a:pt x="843911" y="549591"/>
                  <a:pt x="837469" y="549591"/>
                  <a:pt x="833174" y="549591"/>
                </a:cubicBezTo>
                <a:cubicBezTo>
                  <a:pt x="835322" y="545297"/>
                  <a:pt x="837469" y="536710"/>
                  <a:pt x="839616" y="534563"/>
                </a:cubicBezTo>
                <a:cubicBezTo>
                  <a:pt x="861090" y="523829"/>
                  <a:pt x="884711" y="513095"/>
                  <a:pt x="906184" y="502361"/>
                </a:cubicBezTo>
                <a:cubicBezTo>
                  <a:pt x="891153" y="485186"/>
                  <a:pt x="884711" y="483039"/>
                  <a:pt x="871827" y="504508"/>
                </a:cubicBezTo>
                <a:cubicBezTo>
                  <a:pt x="865385" y="502361"/>
                  <a:pt x="861090" y="500214"/>
                  <a:pt x="852501" y="498067"/>
                </a:cubicBezTo>
                <a:cubicBezTo>
                  <a:pt x="843911" y="521682"/>
                  <a:pt x="826732" y="538857"/>
                  <a:pt x="796669" y="532416"/>
                </a:cubicBezTo>
                <a:cubicBezTo>
                  <a:pt x="798817" y="538857"/>
                  <a:pt x="798817" y="543151"/>
                  <a:pt x="800964" y="547444"/>
                </a:cubicBezTo>
                <a:cubicBezTo>
                  <a:pt x="800964" y="547444"/>
                  <a:pt x="798817" y="549591"/>
                  <a:pt x="798817" y="549591"/>
                </a:cubicBezTo>
                <a:cubicBezTo>
                  <a:pt x="794522" y="545297"/>
                  <a:pt x="792375" y="543151"/>
                  <a:pt x="790227" y="541004"/>
                </a:cubicBezTo>
                <a:cubicBezTo>
                  <a:pt x="781638" y="543151"/>
                  <a:pt x="770901" y="547444"/>
                  <a:pt x="760164" y="549591"/>
                </a:cubicBezTo>
                <a:cubicBezTo>
                  <a:pt x="760164" y="547444"/>
                  <a:pt x="760164" y="545297"/>
                  <a:pt x="758017" y="543151"/>
                </a:cubicBezTo>
                <a:cubicBezTo>
                  <a:pt x="770901" y="536710"/>
                  <a:pt x="783785" y="528123"/>
                  <a:pt x="796669" y="521682"/>
                </a:cubicBezTo>
                <a:cubicBezTo>
                  <a:pt x="800964" y="517389"/>
                  <a:pt x="807406" y="515242"/>
                  <a:pt x="807406" y="510948"/>
                </a:cubicBezTo>
                <a:cubicBezTo>
                  <a:pt x="813848" y="498067"/>
                  <a:pt x="818143" y="487333"/>
                  <a:pt x="833174" y="487333"/>
                </a:cubicBezTo>
                <a:cubicBezTo>
                  <a:pt x="837469" y="487333"/>
                  <a:pt x="846058" y="478745"/>
                  <a:pt x="843911" y="474452"/>
                </a:cubicBezTo>
                <a:cubicBezTo>
                  <a:pt x="837469" y="425074"/>
                  <a:pt x="869679" y="399312"/>
                  <a:pt x="901890" y="371403"/>
                </a:cubicBezTo>
                <a:cubicBezTo>
                  <a:pt x="906184" y="377844"/>
                  <a:pt x="912627" y="384284"/>
                  <a:pt x="912627" y="388578"/>
                </a:cubicBezTo>
                <a:cubicBezTo>
                  <a:pt x="910479" y="410047"/>
                  <a:pt x="910479" y="433662"/>
                  <a:pt x="901890" y="452983"/>
                </a:cubicBezTo>
                <a:cubicBezTo>
                  <a:pt x="895448" y="474452"/>
                  <a:pt x="906184" y="480892"/>
                  <a:pt x="919069" y="487333"/>
                </a:cubicBezTo>
                <a:cubicBezTo>
                  <a:pt x="934100" y="495920"/>
                  <a:pt x="936247" y="480892"/>
                  <a:pt x="940542" y="472305"/>
                </a:cubicBezTo>
                <a:cubicBezTo>
                  <a:pt x="942690" y="468011"/>
                  <a:pt x="944837" y="461571"/>
                  <a:pt x="946984" y="455130"/>
                </a:cubicBezTo>
                <a:cubicBezTo>
                  <a:pt x="936247" y="457277"/>
                  <a:pt x="927658" y="459424"/>
                  <a:pt x="919069" y="461571"/>
                </a:cubicBezTo>
                <a:cubicBezTo>
                  <a:pt x="916921" y="461571"/>
                  <a:pt x="916921" y="459424"/>
                  <a:pt x="914774" y="457277"/>
                </a:cubicBezTo>
                <a:cubicBezTo>
                  <a:pt x="931953" y="448690"/>
                  <a:pt x="944837" y="440102"/>
                  <a:pt x="962016" y="433662"/>
                </a:cubicBezTo>
                <a:cubicBezTo>
                  <a:pt x="966310" y="433662"/>
                  <a:pt x="979195" y="446543"/>
                  <a:pt x="979195" y="455130"/>
                </a:cubicBezTo>
                <a:cubicBezTo>
                  <a:pt x="983489" y="468011"/>
                  <a:pt x="979195" y="483039"/>
                  <a:pt x="979195" y="500214"/>
                </a:cubicBezTo>
                <a:cubicBezTo>
                  <a:pt x="996373" y="489480"/>
                  <a:pt x="1013552" y="478745"/>
                  <a:pt x="1030731" y="468011"/>
                </a:cubicBezTo>
                <a:cubicBezTo>
                  <a:pt x="1032879" y="480892"/>
                  <a:pt x="1037173" y="493773"/>
                  <a:pt x="1041468" y="515242"/>
                </a:cubicBezTo>
                <a:cubicBezTo>
                  <a:pt x="1073678" y="491626"/>
                  <a:pt x="1101594" y="472305"/>
                  <a:pt x="1129510" y="450837"/>
                </a:cubicBezTo>
                <a:cubicBezTo>
                  <a:pt x="1129510" y="448690"/>
                  <a:pt x="1127362" y="444396"/>
                  <a:pt x="1125215" y="440102"/>
                </a:cubicBezTo>
                <a:cubicBezTo>
                  <a:pt x="1116625" y="444396"/>
                  <a:pt x="1105889" y="444396"/>
                  <a:pt x="1101594" y="448690"/>
                </a:cubicBezTo>
                <a:cubicBezTo>
                  <a:pt x="1090857" y="461571"/>
                  <a:pt x="1077973" y="468011"/>
                  <a:pt x="1062941" y="470158"/>
                </a:cubicBezTo>
                <a:cubicBezTo>
                  <a:pt x="1054352" y="470158"/>
                  <a:pt x="1050057" y="478745"/>
                  <a:pt x="1039321" y="483039"/>
                </a:cubicBezTo>
                <a:cubicBezTo>
                  <a:pt x="1035026" y="461571"/>
                  <a:pt x="1054352" y="455130"/>
                  <a:pt x="1065089" y="446543"/>
                </a:cubicBezTo>
                <a:cubicBezTo>
                  <a:pt x="1118773" y="405753"/>
                  <a:pt x="1174604" y="367110"/>
                  <a:pt x="1232583" y="328467"/>
                </a:cubicBezTo>
                <a:cubicBezTo>
                  <a:pt x="1256204" y="313439"/>
                  <a:pt x="1286266" y="304851"/>
                  <a:pt x="1318477" y="302705"/>
                </a:cubicBezTo>
                <a:cubicBezTo>
                  <a:pt x="1316329" y="311292"/>
                  <a:pt x="1314182" y="315586"/>
                  <a:pt x="1314182" y="322026"/>
                </a:cubicBezTo>
                <a:cubicBezTo>
                  <a:pt x="1320624" y="322026"/>
                  <a:pt x="1327066" y="324173"/>
                  <a:pt x="1333508" y="322026"/>
                </a:cubicBezTo>
                <a:cubicBezTo>
                  <a:pt x="1348540" y="315586"/>
                  <a:pt x="1361424" y="309145"/>
                  <a:pt x="1378603" y="300558"/>
                </a:cubicBezTo>
                <a:cubicBezTo>
                  <a:pt x="1376455" y="294117"/>
                  <a:pt x="1374308" y="289824"/>
                  <a:pt x="1374308" y="283383"/>
                </a:cubicBezTo>
                <a:cubicBezTo>
                  <a:pt x="1387192" y="259768"/>
                  <a:pt x="1404371" y="268355"/>
                  <a:pt x="1419403" y="283383"/>
                </a:cubicBezTo>
                <a:cubicBezTo>
                  <a:pt x="1419403" y="279089"/>
                  <a:pt x="1421550" y="279089"/>
                  <a:pt x="1421550" y="276942"/>
                </a:cubicBezTo>
                <a:cubicBezTo>
                  <a:pt x="1417255" y="272649"/>
                  <a:pt x="1412961" y="266208"/>
                  <a:pt x="1408666" y="259768"/>
                </a:cubicBezTo>
                <a:cubicBezTo>
                  <a:pt x="1423697" y="253327"/>
                  <a:pt x="1436581" y="246887"/>
                  <a:pt x="1449466" y="242593"/>
                </a:cubicBezTo>
                <a:cubicBezTo>
                  <a:pt x="1451613" y="240446"/>
                  <a:pt x="1453760" y="242593"/>
                  <a:pt x="1460202" y="242593"/>
                </a:cubicBezTo>
                <a:cubicBezTo>
                  <a:pt x="1453760" y="234006"/>
                  <a:pt x="1449466" y="229712"/>
                  <a:pt x="1447318" y="227565"/>
                </a:cubicBezTo>
                <a:cubicBezTo>
                  <a:pt x="1462350" y="212537"/>
                  <a:pt x="1475234" y="197509"/>
                  <a:pt x="1490265" y="182482"/>
                </a:cubicBezTo>
                <a:cubicBezTo>
                  <a:pt x="1492413" y="188922"/>
                  <a:pt x="1496707" y="195363"/>
                  <a:pt x="1501002" y="203950"/>
                </a:cubicBezTo>
                <a:cubicBezTo>
                  <a:pt x="1535360" y="152426"/>
                  <a:pt x="1567570" y="103048"/>
                  <a:pt x="1599780" y="51524"/>
                </a:cubicBezTo>
                <a:cubicBezTo>
                  <a:pt x="1601928" y="51524"/>
                  <a:pt x="1604075" y="47231"/>
                  <a:pt x="1606223" y="47231"/>
                </a:cubicBezTo>
                <a:cubicBezTo>
                  <a:pt x="1636286" y="47231"/>
                  <a:pt x="1640580" y="19322"/>
                  <a:pt x="1653464" y="0"/>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7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4" name="Picture Placeholder 2407"/>
          <p:cNvSpPr>
            <a:spLocks noGrp="1"/>
          </p:cNvSpPr>
          <p:nvPr>
            <p:ph type="pic" sz="quarter" idx="19" hasCustomPrompt="1"/>
          </p:nvPr>
        </p:nvSpPr>
        <p:spPr>
          <a:xfrm>
            <a:off x="4622769" y="0"/>
            <a:ext cx="8702657" cy="5767803"/>
          </a:xfrm>
          <a:custGeom>
            <a:avLst/>
            <a:gdLst>
              <a:gd name="connsiteX0" fmla="*/ 438347 w 2342578"/>
              <a:gd name="connsiteY0" fmla="*/ 1204010 h 1552575"/>
              <a:gd name="connsiteX1" fmla="*/ 438585 w 2342578"/>
              <a:gd name="connsiteY1" fmla="*/ 1204568 h 1552575"/>
              <a:gd name="connsiteX2" fmla="*/ 437172 w 2342578"/>
              <a:gd name="connsiteY2" fmla="*/ 1205040 h 1552575"/>
              <a:gd name="connsiteX3" fmla="*/ 1575325 w 2342578"/>
              <a:gd name="connsiteY3" fmla="*/ 0 h 1552575"/>
              <a:gd name="connsiteX4" fmla="*/ 1579094 w 2342578"/>
              <a:gd name="connsiteY4" fmla="*/ 26443 h 1552575"/>
              <a:gd name="connsiteX5" fmla="*/ 1616781 w 2342578"/>
              <a:gd name="connsiteY5" fmla="*/ 15110 h 1552575"/>
              <a:gd name="connsiteX6" fmla="*/ 1650700 w 2342578"/>
              <a:gd name="connsiteY6" fmla="*/ 49108 h 1552575"/>
              <a:gd name="connsiteX7" fmla="*/ 1673312 w 2342578"/>
              <a:gd name="connsiteY7" fmla="*/ 22665 h 1552575"/>
              <a:gd name="connsiteX8" fmla="*/ 1677081 w 2342578"/>
              <a:gd name="connsiteY8" fmla="*/ 30221 h 1552575"/>
              <a:gd name="connsiteX9" fmla="*/ 1684618 w 2342578"/>
              <a:gd name="connsiteY9" fmla="*/ 22665 h 1552575"/>
              <a:gd name="connsiteX10" fmla="*/ 1699693 w 2342578"/>
              <a:gd name="connsiteY10" fmla="*/ 30221 h 1552575"/>
              <a:gd name="connsiteX11" fmla="*/ 1737380 w 2342578"/>
              <a:gd name="connsiteY11" fmla="*/ 41553 h 1552575"/>
              <a:gd name="connsiteX12" fmla="*/ 1729843 w 2342578"/>
              <a:gd name="connsiteY12" fmla="*/ 94439 h 1552575"/>
              <a:gd name="connsiteX13" fmla="*/ 1688387 w 2342578"/>
              <a:gd name="connsiteY13" fmla="*/ 139770 h 1552575"/>
              <a:gd name="connsiteX14" fmla="*/ 1680850 w 2342578"/>
              <a:gd name="connsiteY14" fmla="*/ 143547 h 1552575"/>
              <a:gd name="connsiteX15" fmla="*/ 1662006 w 2342578"/>
              <a:gd name="connsiteY15" fmla="*/ 169990 h 1552575"/>
              <a:gd name="connsiteX16" fmla="*/ 1710999 w 2342578"/>
              <a:gd name="connsiteY16" fmla="*/ 207766 h 1552575"/>
              <a:gd name="connsiteX17" fmla="*/ 1654469 w 2342578"/>
              <a:gd name="connsiteY17" fmla="*/ 287094 h 1552575"/>
              <a:gd name="connsiteX18" fmla="*/ 1658237 w 2342578"/>
              <a:gd name="connsiteY18" fmla="*/ 290872 h 1552575"/>
              <a:gd name="connsiteX19" fmla="*/ 1699693 w 2342578"/>
              <a:gd name="connsiteY19" fmla="*/ 253096 h 1552575"/>
              <a:gd name="connsiteX20" fmla="*/ 1722306 w 2342578"/>
              <a:gd name="connsiteY20" fmla="*/ 268207 h 1552575"/>
              <a:gd name="connsiteX21" fmla="*/ 1759993 w 2342578"/>
              <a:gd name="connsiteY21" fmla="*/ 279539 h 1552575"/>
              <a:gd name="connsiteX22" fmla="*/ 1812755 w 2342578"/>
              <a:gd name="connsiteY22" fmla="*/ 256874 h 1552575"/>
              <a:gd name="connsiteX23" fmla="*/ 1827830 w 2342578"/>
              <a:gd name="connsiteY23" fmla="*/ 260651 h 1552575"/>
              <a:gd name="connsiteX24" fmla="*/ 1827830 w 2342578"/>
              <a:gd name="connsiteY24" fmla="*/ 245541 h 1552575"/>
              <a:gd name="connsiteX25" fmla="*/ 1831598 w 2342578"/>
              <a:gd name="connsiteY25" fmla="*/ 245541 h 1552575"/>
              <a:gd name="connsiteX26" fmla="*/ 1865517 w 2342578"/>
              <a:gd name="connsiteY26" fmla="*/ 253096 h 1552575"/>
              <a:gd name="connsiteX27" fmla="*/ 1906973 w 2342578"/>
              <a:gd name="connsiteY27" fmla="*/ 241764 h 1552575"/>
              <a:gd name="connsiteX28" fmla="*/ 1918279 w 2342578"/>
              <a:gd name="connsiteY28" fmla="*/ 234209 h 1552575"/>
              <a:gd name="connsiteX29" fmla="*/ 1948429 w 2342578"/>
              <a:gd name="connsiteY29" fmla="*/ 226653 h 1552575"/>
              <a:gd name="connsiteX30" fmla="*/ 1952198 w 2342578"/>
              <a:gd name="connsiteY30" fmla="*/ 222876 h 1552575"/>
              <a:gd name="connsiteX31" fmla="*/ 1955966 w 2342578"/>
              <a:gd name="connsiteY31" fmla="*/ 222876 h 1552575"/>
              <a:gd name="connsiteX32" fmla="*/ 1955966 w 2342578"/>
              <a:gd name="connsiteY32" fmla="*/ 237986 h 1552575"/>
              <a:gd name="connsiteX33" fmla="*/ 1971041 w 2342578"/>
              <a:gd name="connsiteY33" fmla="*/ 226653 h 1552575"/>
              <a:gd name="connsiteX34" fmla="*/ 2031341 w 2342578"/>
              <a:gd name="connsiteY34" fmla="*/ 192655 h 1552575"/>
              <a:gd name="connsiteX35" fmla="*/ 2042647 w 2342578"/>
              <a:gd name="connsiteY35" fmla="*/ 181323 h 1552575"/>
              <a:gd name="connsiteX36" fmla="*/ 2057722 w 2342578"/>
              <a:gd name="connsiteY36" fmla="*/ 158657 h 1552575"/>
              <a:gd name="connsiteX37" fmla="*/ 2065259 w 2342578"/>
              <a:gd name="connsiteY37" fmla="*/ 169990 h 1552575"/>
              <a:gd name="connsiteX38" fmla="*/ 2091640 w 2342578"/>
              <a:gd name="connsiteY38" fmla="*/ 132215 h 1552575"/>
              <a:gd name="connsiteX39" fmla="*/ 2099178 w 2342578"/>
              <a:gd name="connsiteY39" fmla="*/ 147325 h 1552575"/>
              <a:gd name="connsiteX40" fmla="*/ 2155708 w 2342578"/>
              <a:gd name="connsiteY40" fmla="*/ 52886 h 1552575"/>
              <a:gd name="connsiteX41" fmla="*/ 2163246 w 2342578"/>
              <a:gd name="connsiteY41" fmla="*/ 79329 h 1552575"/>
              <a:gd name="connsiteX42" fmla="*/ 2185858 w 2342578"/>
              <a:gd name="connsiteY42" fmla="*/ 52886 h 1552575"/>
              <a:gd name="connsiteX43" fmla="*/ 2231083 w 2342578"/>
              <a:gd name="connsiteY43" fmla="*/ 83106 h 1552575"/>
              <a:gd name="connsiteX44" fmla="*/ 2242389 w 2342578"/>
              <a:gd name="connsiteY44" fmla="*/ 56663 h 1552575"/>
              <a:gd name="connsiteX45" fmla="*/ 2246158 w 2342578"/>
              <a:gd name="connsiteY45" fmla="*/ 67996 h 1552575"/>
              <a:gd name="connsiteX46" fmla="*/ 2257464 w 2342578"/>
              <a:gd name="connsiteY46" fmla="*/ 56663 h 1552575"/>
              <a:gd name="connsiteX47" fmla="*/ 2261233 w 2342578"/>
              <a:gd name="connsiteY47" fmla="*/ 67996 h 1552575"/>
              <a:gd name="connsiteX48" fmla="*/ 2298920 w 2342578"/>
              <a:gd name="connsiteY48" fmla="*/ 67996 h 1552575"/>
              <a:gd name="connsiteX49" fmla="*/ 2310226 w 2342578"/>
              <a:gd name="connsiteY49" fmla="*/ 117104 h 1552575"/>
              <a:gd name="connsiteX50" fmla="*/ 2291382 w 2342578"/>
              <a:gd name="connsiteY50" fmla="*/ 147325 h 1552575"/>
              <a:gd name="connsiteX51" fmla="*/ 2276307 w 2342578"/>
              <a:gd name="connsiteY51" fmla="*/ 177545 h 1552575"/>
              <a:gd name="connsiteX52" fmla="*/ 2261233 w 2342578"/>
              <a:gd name="connsiteY52" fmla="*/ 203988 h 1552575"/>
              <a:gd name="connsiteX53" fmla="*/ 2317763 w 2342578"/>
              <a:gd name="connsiteY53" fmla="*/ 237986 h 1552575"/>
              <a:gd name="connsiteX54" fmla="*/ 2283845 w 2342578"/>
              <a:gd name="connsiteY54" fmla="*/ 324870 h 1552575"/>
              <a:gd name="connsiteX55" fmla="*/ 2310226 w 2342578"/>
              <a:gd name="connsiteY55" fmla="*/ 283317 h 1552575"/>
              <a:gd name="connsiteX56" fmla="*/ 2336607 w 2342578"/>
              <a:gd name="connsiteY56" fmla="*/ 298427 h 1552575"/>
              <a:gd name="connsiteX57" fmla="*/ 2336607 w 2342578"/>
              <a:gd name="connsiteY57" fmla="*/ 355090 h 1552575"/>
              <a:gd name="connsiteX58" fmla="*/ 2298920 w 2342578"/>
              <a:gd name="connsiteY58" fmla="*/ 419309 h 1552575"/>
              <a:gd name="connsiteX59" fmla="*/ 2295151 w 2342578"/>
              <a:gd name="connsiteY59" fmla="*/ 438196 h 1552575"/>
              <a:gd name="connsiteX60" fmla="*/ 2291382 w 2342578"/>
              <a:gd name="connsiteY60" fmla="*/ 460862 h 1552575"/>
              <a:gd name="connsiteX61" fmla="*/ 2272539 w 2342578"/>
              <a:gd name="connsiteY61" fmla="*/ 460862 h 1552575"/>
              <a:gd name="connsiteX62" fmla="*/ 2265001 w 2342578"/>
              <a:gd name="connsiteY62" fmla="*/ 491082 h 1552575"/>
              <a:gd name="connsiteX63" fmla="*/ 2234852 w 2342578"/>
              <a:gd name="connsiteY63" fmla="*/ 521303 h 1552575"/>
              <a:gd name="connsiteX64" fmla="*/ 2193396 w 2342578"/>
              <a:gd name="connsiteY64" fmla="*/ 574188 h 1552575"/>
              <a:gd name="connsiteX65" fmla="*/ 2133096 w 2342578"/>
              <a:gd name="connsiteY65" fmla="*/ 638407 h 1552575"/>
              <a:gd name="connsiteX66" fmla="*/ 2159477 w 2342578"/>
              <a:gd name="connsiteY66" fmla="*/ 611964 h 1552575"/>
              <a:gd name="connsiteX67" fmla="*/ 2155708 w 2342578"/>
              <a:gd name="connsiteY67" fmla="*/ 608186 h 1552575"/>
              <a:gd name="connsiteX68" fmla="*/ 2140633 w 2342578"/>
              <a:gd name="connsiteY68" fmla="*/ 615742 h 1552575"/>
              <a:gd name="connsiteX69" fmla="*/ 2069028 w 2342578"/>
              <a:gd name="connsiteY69" fmla="*/ 664850 h 1552575"/>
              <a:gd name="connsiteX70" fmla="*/ 2016266 w 2342578"/>
              <a:gd name="connsiteY70" fmla="*/ 683738 h 1552575"/>
              <a:gd name="connsiteX71" fmla="*/ 1933354 w 2342578"/>
              <a:gd name="connsiteY71" fmla="*/ 725291 h 1552575"/>
              <a:gd name="connsiteX72" fmla="*/ 1925816 w 2342578"/>
              <a:gd name="connsiteY72" fmla="*/ 740401 h 1552575"/>
              <a:gd name="connsiteX73" fmla="*/ 1918279 w 2342578"/>
              <a:gd name="connsiteY73" fmla="*/ 770621 h 1552575"/>
              <a:gd name="connsiteX74" fmla="*/ 1888129 w 2342578"/>
              <a:gd name="connsiteY74" fmla="*/ 793287 h 1552575"/>
              <a:gd name="connsiteX75" fmla="*/ 1869286 w 2342578"/>
              <a:gd name="connsiteY75" fmla="*/ 808397 h 1552575"/>
              <a:gd name="connsiteX76" fmla="*/ 1835367 w 2342578"/>
              <a:gd name="connsiteY76" fmla="*/ 838617 h 1552575"/>
              <a:gd name="connsiteX77" fmla="*/ 1816524 w 2342578"/>
              <a:gd name="connsiteY77" fmla="*/ 868838 h 1552575"/>
              <a:gd name="connsiteX78" fmla="*/ 1771299 w 2342578"/>
              <a:gd name="connsiteY78" fmla="*/ 921724 h 1552575"/>
              <a:gd name="connsiteX79" fmla="*/ 1714768 w 2342578"/>
              <a:gd name="connsiteY79" fmla="*/ 985942 h 1552575"/>
              <a:gd name="connsiteX80" fmla="*/ 1703462 w 2342578"/>
              <a:gd name="connsiteY80" fmla="*/ 985942 h 1552575"/>
              <a:gd name="connsiteX81" fmla="*/ 1718537 w 2342578"/>
              <a:gd name="connsiteY81" fmla="*/ 967054 h 1552575"/>
              <a:gd name="connsiteX82" fmla="*/ 1710999 w 2342578"/>
              <a:gd name="connsiteY82" fmla="*/ 963277 h 1552575"/>
              <a:gd name="connsiteX83" fmla="*/ 1665775 w 2342578"/>
              <a:gd name="connsiteY83" fmla="*/ 1001052 h 1552575"/>
              <a:gd name="connsiteX84" fmla="*/ 1601706 w 2342578"/>
              <a:gd name="connsiteY84" fmla="*/ 1046383 h 1552575"/>
              <a:gd name="connsiteX85" fmla="*/ 1466033 w 2342578"/>
              <a:gd name="connsiteY85" fmla="*/ 1114379 h 1552575"/>
              <a:gd name="connsiteX86" fmla="*/ 1138154 w 2342578"/>
              <a:gd name="connsiteY86" fmla="*/ 1284369 h 1552575"/>
              <a:gd name="connsiteX87" fmla="*/ 983636 w 2342578"/>
              <a:gd name="connsiteY87" fmla="*/ 1356142 h 1552575"/>
              <a:gd name="connsiteX88" fmla="*/ 863037 w 2342578"/>
              <a:gd name="connsiteY88" fmla="*/ 1397695 h 1552575"/>
              <a:gd name="connsiteX89" fmla="*/ 723595 w 2342578"/>
              <a:gd name="connsiteY89" fmla="*/ 1443026 h 1552575"/>
              <a:gd name="connsiteX90" fmla="*/ 542696 w 2342578"/>
              <a:gd name="connsiteY90" fmla="*/ 1488357 h 1552575"/>
              <a:gd name="connsiteX91" fmla="*/ 493703 w 2342578"/>
              <a:gd name="connsiteY91" fmla="*/ 1507245 h 1552575"/>
              <a:gd name="connsiteX92" fmla="*/ 456015 w 2342578"/>
              <a:gd name="connsiteY92" fmla="*/ 1522355 h 1552575"/>
              <a:gd name="connsiteX93" fmla="*/ 407022 w 2342578"/>
              <a:gd name="connsiteY93" fmla="*/ 1541243 h 1552575"/>
              <a:gd name="connsiteX94" fmla="*/ 407022 w 2342578"/>
              <a:gd name="connsiteY94" fmla="*/ 1529910 h 1552575"/>
              <a:gd name="connsiteX95" fmla="*/ 380641 w 2342578"/>
              <a:gd name="connsiteY95" fmla="*/ 1541243 h 1552575"/>
              <a:gd name="connsiteX96" fmla="*/ 346723 w 2342578"/>
              <a:gd name="connsiteY96" fmla="*/ 1545020 h 1552575"/>
              <a:gd name="connsiteX97" fmla="*/ 339185 w 2342578"/>
              <a:gd name="connsiteY97" fmla="*/ 1548798 h 1552575"/>
              <a:gd name="connsiteX98" fmla="*/ 327879 w 2342578"/>
              <a:gd name="connsiteY98" fmla="*/ 1552575 h 1552575"/>
              <a:gd name="connsiteX99" fmla="*/ 361797 w 2342578"/>
              <a:gd name="connsiteY99" fmla="*/ 1529910 h 1552575"/>
              <a:gd name="connsiteX100" fmla="*/ 369335 w 2342578"/>
              <a:gd name="connsiteY100" fmla="*/ 1529910 h 1552575"/>
              <a:gd name="connsiteX101" fmla="*/ 414560 w 2342578"/>
              <a:gd name="connsiteY101" fmla="*/ 1495912 h 1552575"/>
              <a:gd name="connsiteX102" fmla="*/ 444709 w 2342578"/>
              <a:gd name="connsiteY102" fmla="*/ 1477024 h 1552575"/>
              <a:gd name="connsiteX103" fmla="*/ 489934 w 2342578"/>
              <a:gd name="connsiteY103" fmla="*/ 1461914 h 1552575"/>
              <a:gd name="connsiteX104" fmla="*/ 501240 w 2342578"/>
              <a:gd name="connsiteY104" fmla="*/ 1450581 h 1552575"/>
              <a:gd name="connsiteX105" fmla="*/ 489934 w 2342578"/>
              <a:gd name="connsiteY105" fmla="*/ 1450581 h 1552575"/>
              <a:gd name="connsiteX106" fmla="*/ 482396 w 2342578"/>
              <a:gd name="connsiteY106" fmla="*/ 1446804 h 1552575"/>
              <a:gd name="connsiteX107" fmla="*/ 497471 w 2342578"/>
              <a:gd name="connsiteY107" fmla="*/ 1439249 h 1552575"/>
              <a:gd name="connsiteX108" fmla="*/ 505009 w 2342578"/>
              <a:gd name="connsiteY108" fmla="*/ 1458136 h 1552575"/>
              <a:gd name="connsiteX109" fmla="*/ 508778 w 2342578"/>
              <a:gd name="connsiteY109" fmla="*/ 1458136 h 1552575"/>
              <a:gd name="connsiteX110" fmla="*/ 516315 w 2342578"/>
              <a:gd name="connsiteY110" fmla="*/ 1435471 h 1552575"/>
              <a:gd name="connsiteX111" fmla="*/ 1175841 w 2342578"/>
              <a:gd name="connsiteY111" fmla="*/ 1186152 h 1552575"/>
              <a:gd name="connsiteX112" fmla="*/ 1156997 w 2342578"/>
              <a:gd name="connsiteY112" fmla="*/ 1193707 h 1552575"/>
              <a:gd name="connsiteX113" fmla="*/ 576614 w 2342578"/>
              <a:gd name="connsiteY113" fmla="*/ 1397695 h 1552575"/>
              <a:gd name="connsiteX114" fmla="*/ 531390 w 2342578"/>
              <a:gd name="connsiteY114" fmla="*/ 1416583 h 1552575"/>
              <a:gd name="connsiteX115" fmla="*/ 493703 w 2342578"/>
              <a:gd name="connsiteY115" fmla="*/ 1424138 h 1552575"/>
              <a:gd name="connsiteX116" fmla="*/ 414560 w 2342578"/>
              <a:gd name="connsiteY116" fmla="*/ 1458136 h 1552575"/>
              <a:gd name="connsiteX117" fmla="*/ 380641 w 2342578"/>
              <a:gd name="connsiteY117" fmla="*/ 1465691 h 1552575"/>
              <a:gd name="connsiteX118" fmla="*/ 358029 w 2342578"/>
              <a:gd name="connsiteY118" fmla="*/ 1473247 h 1552575"/>
              <a:gd name="connsiteX119" fmla="*/ 365566 w 2342578"/>
              <a:gd name="connsiteY119" fmla="*/ 1461914 h 1552575"/>
              <a:gd name="connsiteX120" fmla="*/ 365566 w 2342578"/>
              <a:gd name="connsiteY120" fmla="*/ 1458136 h 1552575"/>
              <a:gd name="connsiteX121" fmla="*/ 354260 w 2342578"/>
              <a:gd name="connsiteY121" fmla="*/ 1461914 h 1552575"/>
              <a:gd name="connsiteX122" fmla="*/ 339185 w 2342578"/>
              <a:gd name="connsiteY122" fmla="*/ 1477024 h 1552575"/>
              <a:gd name="connsiteX123" fmla="*/ 324110 w 2342578"/>
              <a:gd name="connsiteY123" fmla="*/ 1469469 h 1552575"/>
              <a:gd name="connsiteX124" fmla="*/ 312804 w 2342578"/>
              <a:gd name="connsiteY124" fmla="*/ 1488357 h 1552575"/>
              <a:gd name="connsiteX125" fmla="*/ 275117 w 2342578"/>
              <a:gd name="connsiteY125" fmla="*/ 1480802 h 1552575"/>
              <a:gd name="connsiteX126" fmla="*/ 263811 w 2342578"/>
              <a:gd name="connsiteY126" fmla="*/ 1499689 h 1552575"/>
              <a:gd name="connsiteX127" fmla="*/ 260042 w 2342578"/>
              <a:gd name="connsiteY127" fmla="*/ 1503467 h 1552575"/>
              <a:gd name="connsiteX128" fmla="*/ 222355 w 2342578"/>
              <a:gd name="connsiteY128" fmla="*/ 1511022 h 1552575"/>
              <a:gd name="connsiteX129" fmla="*/ 207280 w 2342578"/>
              <a:gd name="connsiteY129" fmla="*/ 1522355 h 1552575"/>
              <a:gd name="connsiteX130" fmla="*/ 211049 w 2342578"/>
              <a:gd name="connsiteY130" fmla="*/ 1480802 h 1552575"/>
              <a:gd name="connsiteX131" fmla="*/ 199742 w 2342578"/>
              <a:gd name="connsiteY131" fmla="*/ 1480802 h 1552575"/>
              <a:gd name="connsiteX132" fmla="*/ 233661 w 2342578"/>
              <a:gd name="connsiteY132" fmla="*/ 1458136 h 1552575"/>
              <a:gd name="connsiteX133" fmla="*/ 263811 w 2342578"/>
              <a:gd name="connsiteY133" fmla="*/ 1435471 h 1552575"/>
              <a:gd name="connsiteX134" fmla="*/ 252505 w 2342578"/>
              <a:gd name="connsiteY134" fmla="*/ 1424138 h 1552575"/>
              <a:gd name="connsiteX135" fmla="*/ 256273 w 2342578"/>
              <a:gd name="connsiteY135" fmla="*/ 1420361 h 1552575"/>
              <a:gd name="connsiteX136" fmla="*/ 267579 w 2342578"/>
              <a:gd name="connsiteY136" fmla="*/ 1435471 h 1552575"/>
              <a:gd name="connsiteX137" fmla="*/ 335416 w 2342578"/>
              <a:gd name="connsiteY137" fmla="*/ 1375030 h 1552575"/>
              <a:gd name="connsiteX138" fmla="*/ 331648 w 2342578"/>
              <a:gd name="connsiteY138" fmla="*/ 1371253 h 1552575"/>
              <a:gd name="connsiteX139" fmla="*/ 218586 w 2342578"/>
              <a:gd name="connsiteY139" fmla="*/ 1409028 h 1552575"/>
              <a:gd name="connsiteX140" fmla="*/ 222355 w 2342578"/>
              <a:gd name="connsiteY140" fmla="*/ 1386363 h 1552575"/>
              <a:gd name="connsiteX141" fmla="*/ 222355 w 2342578"/>
              <a:gd name="connsiteY141" fmla="*/ 1390140 h 1552575"/>
              <a:gd name="connsiteX142" fmla="*/ 293960 w 2342578"/>
              <a:gd name="connsiteY142" fmla="*/ 1352365 h 1552575"/>
              <a:gd name="connsiteX143" fmla="*/ 248736 w 2342578"/>
              <a:gd name="connsiteY143" fmla="*/ 1356142 h 1552575"/>
              <a:gd name="connsiteX144" fmla="*/ 260042 w 2342578"/>
              <a:gd name="connsiteY144" fmla="*/ 1333477 h 1552575"/>
              <a:gd name="connsiteX145" fmla="*/ 316573 w 2342578"/>
              <a:gd name="connsiteY145" fmla="*/ 1303257 h 1552575"/>
              <a:gd name="connsiteX146" fmla="*/ 395716 w 2342578"/>
              <a:gd name="connsiteY146" fmla="*/ 1257926 h 1552575"/>
              <a:gd name="connsiteX147" fmla="*/ 422097 w 2342578"/>
              <a:gd name="connsiteY147" fmla="*/ 1242816 h 1552575"/>
              <a:gd name="connsiteX148" fmla="*/ 448478 w 2342578"/>
              <a:gd name="connsiteY148" fmla="*/ 1223928 h 1552575"/>
              <a:gd name="connsiteX149" fmla="*/ 467322 w 2342578"/>
              <a:gd name="connsiteY149" fmla="*/ 1223928 h 1552575"/>
              <a:gd name="connsiteX150" fmla="*/ 486165 w 2342578"/>
              <a:gd name="connsiteY150" fmla="*/ 1216373 h 1552575"/>
              <a:gd name="connsiteX151" fmla="*/ 523852 w 2342578"/>
              <a:gd name="connsiteY151" fmla="*/ 1193707 h 1552575"/>
              <a:gd name="connsiteX152" fmla="*/ 550233 w 2342578"/>
              <a:gd name="connsiteY152" fmla="*/ 1189930 h 1552575"/>
              <a:gd name="connsiteX153" fmla="*/ 561540 w 2342578"/>
              <a:gd name="connsiteY153" fmla="*/ 1186152 h 1552575"/>
              <a:gd name="connsiteX154" fmla="*/ 584152 w 2342578"/>
              <a:gd name="connsiteY154" fmla="*/ 1178597 h 1552575"/>
              <a:gd name="connsiteX155" fmla="*/ 591689 w 2342578"/>
              <a:gd name="connsiteY155" fmla="*/ 1178597 h 1552575"/>
              <a:gd name="connsiteX156" fmla="*/ 595458 w 2342578"/>
              <a:gd name="connsiteY156" fmla="*/ 1189930 h 1552575"/>
              <a:gd name="connsiteX157" fmla="*/ 610533 w 2342578"/>
              <a:gd name="connsiteY157" fmla="*/ 1163487 h 1552575"/>
              <a:gd name="connsiteX158" fmla="*/ 633145 w 2342578"/>
              <a:gd name="connsiteY158" fmla="*/ 1167265 h 1552575"/>
              <a:gd name="connsiteX159" fmla="*/ 636914 w 2342578"/>
              <a:gd name="connsiteY159" fmla="*/ 1159709 h 1552575"/>
              <a:gd name="connsiteX160" fmla="*/ 621839 w 2342578"/>
              <a:gd name="connsiteY160" fmla="*/ 1148377 h 1552575"/>
              <a:gd name="connsiteX161" fmla="*/ 591689 w 2342578"/>
              <a:gd name="connsiteY161" fmla="*/ 1159709 h 1552575"/>
              <a:gd name="connsiteX162" fmla="*/ 554002 w 2342578"/>
              <a:gd name="connsiteY162" fmla="*/ 1167265 h 1552575"/>
              <a:gd name="connsiteX163" fmla="*/ 538927 w 2342578"/>
              <a:gd name="connsiteY163" fmla="*/ 1174820 h 1552575"/>
              <a:gd name="connsiteX164" fmla="*/ 486165 w 2342578"/>
              <a:gd name="connsiteY164" fmla="*/ 1189930 h 1552575"/>
              <a:gd name="connsiteX165" fmla="*/ 467322 w 2342578"/>
              <a:gd name="connsiteY165" fmla="*/ 1178597 h 1552575"/>
              <a:gd name="connsiteX166" fmla="*/ 438347 w 2342578"/>
              <a:gd name="connsiteY166" fmla="*/ 1204010 h 1552575"/>
              <a:gd name="connsiteX167" fmla="*/ 437172 w 2342578"/>
              <a:gd name="connsiteY167" fmla="*/ 1201263 h 1552575"/>
              <a:gd name="connsiteX168" fmla="*/ 429634 w 2342578"/>
              <a:gd name="connsiteY168" fmla="*/ 1197485 h 1552575"/>
              <a:gd name="connsiteX169" fmla="*/ 403253 w 2342578"/>
              <a:gd name="connsiteY169" fmla="*/ 1205040 h 1552575"/>
              <a:gd name="connsiteX170" fmla="*/ 350491 w 2342578"/>
              <a:gd name="connsiteY170" fmla="*/ 1227705 h 1552575"/>
              <a:gd name="connsiteX171" fmla="*/ 282654 w 2342578"/>
              <a:gd name="connsiteY171" fmla="*/ 1250371 h 1552575"/>
              <a:gd name="connsiteX172" fmla="*/ 267579 w 2342578"/>
              <a:gd name="connsiteY172" fmla="*/ 1250371 h 1552575"/>
              <a:gd name="connsiteX173" fmla="*/ 222355 w 2342578"/>
              <a:gd name="connsiteY173" fmla="*/ 1265481 h 1552575"/>
              <a:gd name="connsiteX174" fmla="*/ 226123 w 2342578"/>
              <a:gd name="connsiteY174" fmla="*/ 1288146 h 1552575"/>
              <a:gd name="connsiteX175" fmla="*/ 222355 w 2342578"/>
              <a:gd name="connsiteY175" fmla="*/ 1288146 h 1552575"/>
              <a:gd name="connsiteX176" fmla="*/ 222355 w 2342578"/>
              <a:gd name="connsiteY176" fmla="*/ 1276814 h 1552575"/>
              <a:gd name="connsiteX177" fmla="*/ 154518 w 2342578"/>
              <a:gd name="connsiteY177" fmla="*/ 1314589 h 1552575"/>
              <a:gd name="connsiteX178" fmla="*/ 154518 w 2342578"/>
              <a:gd name="connsiteY178" fmla="*/ 1318367 h 1552575"/>
              <a:gd name="connsiteX179" fmla="*/ 124368 w 2342578"/>
              <a:gd name="connsiteY179" fmla="*/ 1325922 h 1552575"/>
              <a:gd name="connsiteX180" fmla="*/ 120599 w 2342578"/>
              <a:gd name="connsiteY180" fmla="*/ 1318367 h 1552575"/>
              <a:gd name="connsiteX181" fmla="*/ 97987 w 2342578"/>
              <a:gd name="connsiteY181" fmla="*/ 1322144 h 1552575"/>
              <a:gd name="connsiteX182" fmla="*/ 79143 w 2342578"/>
              <a:gd name="connsiteY182" fmla="*/ 1341032 h 1552575"/>
              <a:gd name="connsiteX183" fmla="*/ 75375 w 2342578"/>
              <a:gd name="connsiteY183" fmla="*/ 1341032 h 1552575"/>
              <a:gd name="connsiteX184" fmla="*/ 82912 w 2342578"/>
              <a:gd name="connsiteY184" fmla="*/ 1318367 h 1552575"/>
              <a:gd name="connsiteX185" fmla="*/ 120599 w 2342578"/>
              <a:gd name="connsiteY185" fmla="*/ 1284369 h 1552575"/>
              <a:gd name="connsiteX186" fmla="*/ 120599 w 2342578"/>
              <a:gd name="connsiteY186" fmla="*/ 1276814 h 1552575"/>
              <a:gd name="connsiteX187" fmla="*/ 116831 w 2342578"/>
              <a:gd name="connsiteY187" fmla="*/ 1276814 h 1552575"/>
              <a:gd name="connsiteX188" fmla="*/ 41456 w 2342578"/>
              <a:gd name="connsiteY188" fmla="*/ 1280591 h 1552575"/>
              <a:gd name="connsiteX189" fmla="*/ 26381 w 2342578"/>
              <a:gd name="connsiteY189" fmla="*/ 1291924 h 1552575"/>
              <a:gd name="connsiteX190" fmla="*/ 0 w 2342578"/>
              <a:gd name="connsiteY190" fmla="*/ 1280591 h 1552575"/>
              <a:gd name="connsiteX191" fmla="*/ 37687 w 2342578"/>
              <a:gd name="connsiteY191" fmla="*/ 1246593 h 1552575"/>
              <a:gd name="connsiteX192" fmla="*/ 33919 w 2342578"/>
              <a:gd name="connsiteY192" fmla="*/ 1265481 h 1552575"/>
              <a:gd name="connsiteX193" fmla="*/ 48994 w 2342578"/>
              <a:gd name="connsiteY193" fmla="*/ 1246593 h 1552575"/>
              <a:gd name="connsiteX194" fmla="*/ 64069 w 2342578"/>
              <a:gd name="connsiteY194" fmla="*/ 1231483 h 1552575"/>
              <a:gd name="connsiteX195" fmla="*/ 86681 w 2342578"/>
              <a:gd name="connsiteY195" fmla="*/ 1231483 h 1552575"/>
              <a:gd name="connsiteX196" fmla="*/ 94218 w 2342578"/>
              <a:gd name="connsiteY196" fmla="*/ 1208818 h 1552575"/>
              <a:gd name="connsiteX197" fmla="*/ 120599 w 2342578"/>
              <a:gd name="connsiteY197" fmla="*/ 1193707 h 1552575"/>
              <a:gd name="connsiteX198" fmla="*/ 116831 w 2342578"/>
              <a:gd name="connsiteY198" fmla="*/ 1171042 h 1552575"/>
              <a:gd name="connsiteX199" fmla="*/ 146980 w 2342578"/>
              <a:gd name="connsiteY199" fmla="*/ 1174820 h 1552575"/>
              <a:gd name="connsiteX200" fmla="*/ 169593 w 2342578"/>
              <a:gd name="connsiteY200" fmla="*/ 1163487 h 1552575"/>
              <a:gd name="connsiteX201" fmla="*/ 154518 w 2342578"/>
              <a:gd name="connsiteY201" fmla="*/ 1163487 h 1552575"/>
              <a:gd name="connsiteX202" fmla="*/ 154518 w 2342578"/>
              <a:gd name="connsiteY202" fmla="*/ 1148377 h 1552575"/>
              <a:gd name="connsiteX203" fmla="*/ 150749 w 2342578"/>
              <a:gd name="connsiteY203" fmla="*/ 1137044 h 1552575"/>
              <a:gd name="connsiteX204" fmla="*/ 162055 w 2342578"/>
              <a:gd name="connsiteY204" fmla="*/ 1125712 h 1552575"/>
              <a:gd name="connsiteX205" fmla="*/ 184668 w 2342578"/>
              <a:gd name="connsiteY205" fmla="*/ 1129489 h 1552575"/>
              <a:gd name="connsiteX206" fmla="*/ 252505 w 2342578"/>
              <a:gd name="connsiteY206" fmla="*/ 1114379 h 1552575"/>
              <a:gd name="connsiteX207" fmla="*/ 282654 w 2342578"/>
              <a:gd name="connsiteY207" fmla="*/ 1114379 h 1552575"/>
              <a:gd name="connsiteX208" fmla="*/ 297729 w 2342578"/>
              <a:gd name="connsiteY208" fmla="*/ 1099269 h 1552575"/>
              <a:gd name="connsiteX209" fmla="*/ 327879 w 2342578"/>
              <a:gd name="connsiteY209" fmla="*/ 1084158 h 1552575"/>
              <a:gd name="connsiteX210" fmla="*/ 327879 w 2342578"/>
              <a:gd name="connsiteY210" fmla="*/ 1076603 h 1552575"/>
              <a:gd name="connsiteX211" fmla="*/ 309035 w 2342578"/>
              <a:gd name="connsiteY211" fmla="*/ 1069048 h 1552575"/>
              <a:gd name="connsiteX212" fmla="*/ 324110 w 2342578"/>
              <a:gd name="connsiteY212" fmla="*/ 1065271 h 1552575"/>
              <a:gd name="connsiteX213" fmla="*/ 331648 w 2342578"/>
              <a:gd name="connsiteY213" fmla="*/ 1087936 h 1552575"/>
              <a:gd name="connsiteX214" fmla="*/ 354260 w 2342578"/>
              <a:gd name="connsiteY214" fmla="*/ 1087936 h 1552575"/>
              <a:gd name="connsiteX215" fmla="*/ 342954 w 2342578"/>
              <a:gd name="connsiteY215" fmla="*/ 1061493 h 1552575"/>
              <a:gd name="connsiteX216" fmla="*/ 305267 w 2342578"/>
              <a:gd name="connsiteY216" fmla="*/ 1061493 h 1552575"/>
              <a:gd name="connsiteX217" fmla="*/ 309035 w 2342578"/>
              <a:gd name="connsiteY217" fmla="*/ 1069048 h 1552575"/>
              <a:gd name="connsiteX218" fmla="*/ 312804 w 2342578"/>
              <a:gd name="connsiteY218" fmla="*/ 1080381 h 1552575"/>
              <a:gd name="connsiteX219" fmla="*/ 233661 w 2342578"/>
              <a:gd name="connsiteY219" fmla="*/ 1084158 h 1552575"/>
              <a:gd name="connsiteX220" fmla="*/ 229892 w 2342578"/>
              <a:gd name="connsiteY220" fmla="*/ 1103046 h 1552575"/>
              <a:gd name="connsiteX221" fmla="*/ 226123 w 2342578"/>
              <a:gd name="connsiteY221" fmla="*/ 1103046 h 1552575"/>
              <a:gd name="connsiteX222" fmla="*/ 222355 w 2342578"/>
              <a:gd name="connsiteY222" fmla="*/ 1084158 h 1552575"/>
              <a:gd name="connsiteX223" fmla="*/ 113062 w 2342578"/>
              <a:gd name="connsiteY223" fmla="*/ 1114379 h 1552575"/>
              <a:gd name="connsiteX224" fmla="*/ 139443 w 2342578"/>
              <a:gd name="connsiteY224" fmla="*/ 1095491 h 1552575"/>
              <a:gd name="connsiteX225" fmla="*/ 143212 w 2342578"/>
              <a:gd name="connsiteY225" fmla="*/ 1095491 h 1552575"/>
              <a:gd name="connsiteX226" fmla="*/ 180899 w 2342578"/>
              <a:gd name="connsiteY226" fmla="*/ 1072826 h 1552575"/>
              <a:gd name="connsiteX227" fmla="*/ 211049 w 2342578"/>
              <a:gd name="connsiteY227" fmla="*/ 1072826 h 1552575"/>
              <a:gd name="connsiteX228" fmla="*/ 252505 w 2342578"/>
              <a:gd name="connsiteY228" fmla="*/ 1046383 h 1552575"/>
              <a:gd name="connsiteX229" fmla="*/ 252505 w 2342578"/>
              <a:gd name="connsiteY229" fmla="*/ 1042605 h 1552575"/>
              <a:gd name="connsiteX230" fmla="*/ 233661 w 2342578"/>
              <a:gd name="connsiteY230" fmla="*/ 1046383 h 1552575"/>
              <a:gd name="connsiteX231" fmla="*/ 271348 w 2342578"/>
              <a:gd name="connsiteY231" fmla="*/ 1031273 h 1552575"/>
              <a:gd name="connsiteX232" fmla="*/ 278886 w 2342578"/>
              <a:gd name="connsiteY232" fmla="*/ 1019940 h 1552575"/>
              <a:gd name="connsiteX233" fmla="*/ 301498 w 2342578"/>
              <a:gd name="connsiteY233" fmla="*/ 1001052 h 1552575"/>
              <a:gd name="connsiteX234" fmla="*/ 350491 w 2342578"/>
              <a:gd name="connsiteY234" fmla="*/ 989720 h 1552575"/>
              <a:gd name="connsiteX235" fmla="*/ 361797 w 2342578"/>
              <a:gd name="connsiteY235" fmla="*/ 989720 h 1552575"/>
              <a:gd name="connsiteX236" fmla="*/ 388178 w 2342578"/>
              <a:gd name="connsiteY236" fmla="*/ 985942 h 1552575"/>
              <a:gd name="connsiteX237" fmla="*/ 448478 w 2342578"/>
              <a:gd name="connsiteY237" fmla="*/ 967054 h 1552575"/>
              <a:gd name="connsiteX238" fmla="*/ 463553 w 2342578"/>
              <a:gd name="connsiteY238" fmla="*/ 963277 h 1552575"/>
              <a:gd name="connsiteX239" fmla="*/ 459784 w 2342578"/>
              <a:gd name="connsiteY239" fmla="*/ 959499 h 1552575"/>
              <a:gd name="connsiteX240" fmla="*/ 471090 w 2342578"/>
              <a:gd name="connsiteY240" fmla="*/ 944389 h 1552575"/>
              <a:gd name="connsiteX241" fmla="*/ 523852 w 2342578"/>
              <a:gd name="connsiteY241" fmla="*/ 933056 h 1552575"/>
              <a:gd name="connsiteX242" fmla="*/ 569077 w 2342578"/>
              <a:gd name="connsiteY242" fmla="*/ 921724 h 1552575"/>
              <a:gd name="connsiteX243" fmla="*/ 580383 w 2342578"/>
              <a:gd name="connsiteY243" fmla="*/ 917946 h 1552575"/>
              <a:gd name="connsiteX244" fmla="*/ 538927 w 2342578"/>
              <a:gd name="connsiteY244" fmla="*/ 921724 h 1552575"/>
              <a:gd name="connsiteX245" fmla="*/ 580383 w 2342578"/>
              <a:gd name="connsiteY245" fmla="*/ 895281 h 1552575"/>
              <a:gd name="connsiteX246" fmla="*/ 610533 w 2342578"/>
              <a:gd name="connsiteY246" fmla="*/ 921724 h 1552575"/>
              <a:gd name="connsiteX247" fmla="*/ 618070 w 2342578"/>
              <a:gd name="connsiteY247" fmla="*/ 899058 h 1552575"/>
              <a:gd name="connsiteX248" fmla="*/ 678370 w 2342578"/>
              <a:gd name="connsiteY248" fmla="*/ 902836 h 1552575"/>
              <a:gd name="connsiteX249" fmla="*/ 708520 w 2342578"/>
              <a:gd name="connsiteY249" fmla="*/ 887726 h 1552575"/>
              <a:gd name="connsiteX250" fmla="*/ 734901 w 2342578"/>
              <a:gd name="connsiteY250" fmla="*/ 876393 h 1552575"/>
              <a:gd name="connsiteX251" fmla="*/ 738669 w 2342578"/>
              <a:gd name="connsiteY251" fmla="*/ 887726 h 1552575"/>
              <a:gd name="connsiteX252" fmla="*/ 795200 w 2342578"/>
              <a:gd name="connsiteY252" fmla="*/ 842395 h 1552575"/>
              <a:gd name="connsiteX253" fmla="*/ 757513 w 2342578"/>
              <a:gd name="connsiteY253" fmla="*/ 861283 h 1552575"/>
              <a:gd name="connsiteX254" fmla="*/ 727363 w 2342578"/>
              <a:gd name="connsiteY254" fmla="*/ 834840 h 1552575"/>
              <a:gd name="connsiteX255" fmla="*/ 693445 w 2342578"/>
              <a:gd name="connsiteY255" fmla="*/ 842395 h 1552575"/>
              <a:gd name="connsiteX256" fmla="*/ 704751 w 2342578"/>
              <a:gd name="connsiteY256" fmla="*/ 853728 h 1552575"/>
              <a:gd name="connsiteX257" fmla="*/ 655758 w 2342578"/>
              <a:gd name="connsiteY257" fmla="*/ 853728 h 1552575"/>
              <a:gd name="connsiteX258" fmla="*/ 610533 w 2342578"/>
              <a:gd name="connsiteY258" fmla="*/ 865060 h 1552575"/>
              <a:gd name="connsiteX259" fmla="*/ 606764 w 2342578"/>
              <a:gd name="connsiteY259" fmla="*/ 838617 h 1552575"/>
              <a:gd name="connsiteX260" fmla="*/ 599227 w 2342578"/>
              <a:gd name="connsiteY260" fmla="*/ 834840 h 1552575"/>
              <a:gd name="connsiteX261" fmla="*/ 678370 w 2342578"/>
              <a:gd name="connsiteY261" fmla="*/ 755511 h 1552575"/>
              <a:gd name="connsiteX262" fmla="*/ 595458 w 2342578"/>
              <a:gd name="connsiteY262" fmla="*/ 781954 h 1552575"/>
              <a:gd name="connsiteX263" fmla="*/ 595458 w 2342578"/>
              <a:gd name="connsiteY263" fmla="*/ 766844 h 1552575"/>
              <a:gd name="connsiteX264" fmla="*/ 640683 w 2342578"/>
              <a:gd name="connsiteY264" fmla="*/ 740401 h 1552575"/>
              <a:gd name="connsiteX265" fmla="*/ 640683 w 2342578"/>
              <a:gd name="connsiteY265" fmla="*/ 736623 h 1552575"/>
              <a:gd name="connsiteX266" fmla="*/ 621839 w 2342578"/>
              <a:gd name="connsiteY266" fmla="*/ 736623 h 1552575"/>
              <a:gd name="connsiteX267" fmla="*/ 610533 w 2342578"/>
              <a:gd name="connsiteY267" fmla="*/ 732846 h 1552575"/>
              <a:gd name="connsiteX268" fmla="*/ 610533 w 2342578"/>
              <a:gd name="connsiteY268" fmla="*/ 721513 h 1552575"/>
              <a:gd name="connsiteX269" fmla="*/ 629377 w 2342578"/>
              <a:gd name="connsiteY269" fmla="*/ 706403 h 1552575"/>
              <a:gd name="connsiteX270" fmla="*/ 674601 w 2342578"/>
              <a:gd name="connsiteY270" fmla="*/ 679960 h 1552575"/>
              <a:gd name="connsiteX271" fmla="*/ 716057 w 2342578"/>
              <a:gd name="connsiteY271" fmla="*/ 642184 h 1552575"/>
              <a:gd name="connsiteX272" fmla="*/ 704751 w 2342578"/>
              <a:gd name="connsiteY272" fmla="*/ 638407 h 1552575"/>
              <a:gd name="connsiteX273" fmla="*/ 712288 w 2342578"/>
              <a:gd name="connsiteY273" fmla="*/ 634629 h 1552575"/>
              <a:gd name="connsiteX274" fmla="*/ 738669 w 2342578"/>
              <a:gd name="connsiteY274" fmla="*/ 627074 h 1552575"/>
              <a:gd name="connsiteX275" fmla="*/ 761282 w 2342578"/>
              <a:gd name="connsiteY275" fmla="*/ 619519 h 1552575"/>
              <a:gd name="connsiteX276" fmla="*/ 765051 w 2342578"/>
              <a:gd name="connsiteY276" fmla="*/ 615742 h 1552575"/>
              <a:gd name="connsiteX277" fmla="*/ 787663 w 2342578"/>
              <a:gd name="connsiteY277" fmla="*/ 608186 h 1552575"/>
              <a:gd name="connsiteX278" fmla="*/ 817813 w 2342578"/>
              <a:gd name="connsiteY278" fmla="*/ 589299 h 1552575"/>
              <a:gd name="connsiteX279" fmla="*/ 802738 w 2342578"/>
              <a:gd name="connsiteY279" fmla="*/ 589299 h 1552575"/>
              <a:gd name="connsiteX280" fmla="*/ 829119 w 2342578"/>
              <a:gd name="connsiteY280" fmla="*/ 574188 h 1552575"/>
              <a:gd name="connsiteX281" fmla="*/ 776357 w 2342578"/>
              <a:gd name="connsiteY281" fmla="*/ 585521 h 1552575"/>
              <a:gd name="connsiteX282" fmla="*/ 727363 w 2342578"/>
              <a:gd name="connsiteY282" fmla="*/ 600631 h 1552575"/>
              <a:gd name="connsiteX283" fmla="*/ 708520 w 2342578"/>
              <a:gd name="connsiteY283" fmla="*/ 623297 h 1552575"/>
              <a:gd name="connsiteX284" fmla="*/ 697214 w 2342578"/>
              <a:gd name="connsiteY284" fmla="*/ 611964 h 1552575"/>
              <a:gd name="connsiteX285" fmla="*/ 678370 w 2342578"/>
              <a:gd name="connsiteY285" fmla="*/ 619519 h 1552575"/>
              <a:gd name="connsiteX286" fmla="*/ 648220 w 2342578"/>
              <a:gd name="connsiteY286" fmla="*/ 634629 h 1552575"/>
              <a:gd name="connsiteX287" fmla="*/ 602996 w 2342578"/>
              <a:gd name="connsiteY287" fmla="*/ 657295 h 1552575"/>
              <a:gd name="connsiteX288" fmla="*/ 591689 w 2342578"/>
              <a:gd name="connsiteY288" fmla="*/ 653517 h 1552575"/>
              <a:gd name="connsiteX289" fmla="*/ 561540 w 2342578"/>
              <a:gd name="connsiteY289" fmla="*/ 664850 h 1552575"/>
              <a:gd name="connsiteX290" fmla="*/ 569077 w 2342578"/>
              <a:gd name="connsiteY290" fmla="*/ 679960 h 1552575"/>
              <a:gd name="connsiteX291" fmla="*/ 516315 w 2342578"/>
              <a:gd name="connsiteY291" fmla="*/ 706403 h 1552575"/>
              <a:gd name="connsiteX292" fmla="*/ 505009 w 2342578"/>
              <a:gd name="connsiteY292" fmla="*/ 702625 h 1552575"/>
              <a:gd name="connsiteX293" fmla="*/ 463553 w 2342578"/>
              <a:gd name="connsiteY293" fmla="*/ 710181 h 1552575"/>
              <a:gd name="connsiteX294" fmla="*/ 463553 w 2342578"/>
              <a:gd name="connsiteY294" fmla="*/ 691293 h 1552575"/>
              <a:gd name="connsiteX295" fmla="*/ 486165 w 2342578"/>
              <a:gd name="connsiteY295" fmla="*/ 664850 h 1552575"/>
              <a:gd name="connsiteX296" fmla="*/ 403253 w 2342578"/>
              <a:gd name="connsiteY296" fmla="*/ 664850 h 1552575"/>
              <a:gd name="connsiteX297" fmla="*/ 384410 w 2342578"/>
              <a:gd name="connsiteY297" fmla="*/ 661072 h 1552575"/>
              <a:gd name="connsiteX298" fmla="*/ 410791 w 2342578"/>
              <a:gd name="connsiteY298" fmla="*/ 642184 h 1552575"/>
              <a:gd name="connsiteX299" fmla="*/ 410791 w 2342578"/>
              <a:gd name="connsiteY299" fmla="*/ 627074 h 1552575"/>
              <a:gd name="connsiteX300" fmla="*/ 444709 w 2342578"/>
              <a:gd name="connsiteY300" fmla="*/ 623297 h 1552575"/>
              <a:gd name="connsiteX301" fmla="*/ 437172 w 2342578"/>
              <a:gd name="connsiteY301" fmla="*/ 611964 h 1552575"/>
              <a:gd name="connsiteX302" fmla="*/ 444709 w 2342578"/>
              <a:gd name="connsiteY302" fmla="*/ 581744 h 1552575"/>
              <a:gd name="connsiteX303" fmla="*/ 474859 w 2342578"/>
              <a:gd name="connsiteY303" fmla="*/ 589299 h 1552575"/>
              <a:gd name="connsiteX304" fmla="*/ 467322 w 2342578"/>
              <a:gd name="connsiteY304" fmla="*/ 547746 h 1552575"/>
              <a:gd name="connsiteX305" fmla="*/ 489934 w 2342578"/>
              <a:gd name="connsiteY305" fmla="*/ 547746 h 1552575"/>
              <a:gd name="connsiteX306" fmla="*/ 557771 w 2342578"/>
              <a:gd name="connsiteY306" fmla="*/ 536413 h 1552575"/>
              <a:gd name="connsiteX307" fmla="*/ 569077 w 2342578"/>
              <a:gd name="connsiteY307" fmla="*/ 525080 h 1552575"/>
              <a:gd name="connsiteX308" fmla="*/ 580383 w 2342578"/>
              <a:gd name="connsiteY308" fmla="*/ 509970 h 1552575"/>
              <a:gd name="connsiteX309" fmla="*/ 565308 w 2342578"/>
              <a:gd name="connsiteY309" fmla="*/ 502415 h 1552575"/>
              <a:gd name="connsiteX310" fmla="*/ 508778 w 2342578"/>
              <a:gd name="connsiteY310" fmla="*/ 509970 h 1552575"/>
              <a:gd name="connsiteX311" fmla="*/ 512546 w 2342578"/>
              <a:gd name="connsiteY311" fmla="*/ 528858 h 1552575"/>
              <a:gd name="connsiteX312" fmla="*/ 508778 w 2342578"/>
              <a:gd name="connsiteY312" fmla="*/ 528858 h 1552575"/>
              <a:gd name="connsiteX313" fmla="*/ 501240 w 2342578"/>
              <a:gd name="connsiteY313" fmla="*/ 513748 h 1552575"/>
              <a:gd name="connsiteX314" fmla="*/ 425866 w 2342578"/>
              <a:gd name="connsiteY314" fmla="*/ 536413 h 1552575"/>
              <a:gd name="connsiteX315" fmla="*/ 422097 w 2342578"/>
              <a:gd name="connsiteY315" fmla="*/ 528858 h 1552575"/>
              <a:gd name="connsiteX316" fmla="*/ 433403 w 2342578"/>
              <a:gd name="connsiteY316" fmla="*/ 517525 h 1552575"/>
              <a:gd name="connsiteX317" fmla="*/ 471090 w 2342578"/>
              <a:gd name="connsiteY317" fmla="*/ 498637 h 1552575"/>
              <a:gd name="connsiteX318" fmla="*/ 508778 w 2342578"/>
              <a:gd name="connsiteY318" fmla="*/ 491082 h 1552575"/>
              <a:gd name="connsiteX319" fmla="*/ 497471 w 2342578"/>
              <a:gd name="connsiteY319" fmla="*/ 475972 h 1552575"/>
              <a:gd name="connsiteX320" fmla="*/ 523852 w 2342578"/>
              <a:gd name="connsiteY320" fmla="*/ 460862 h 1552575"/>
              <a:gd name="connsiteX321" fmla="*/ 546465 w 2342578"/>
              <a:gd name="connsiteY321" fmla="*/ 438196 h 1552575"/>
              <a:gd name="connsiteX322" fmla="*/ 587921 w 2342578"/>
              <a:gd name="connsiteY322" fmla="*/ 430641 h 1552575"/>
              <a:gd name="connsiteX323" fmla="*/ 599227 w 2342578"/>
              <a:gd name="connsiteY323" fmla="*/ 426864 h 1552575"/>
              <a:gd name="connsiteX324" fmla="*/ 640683 w 2342578"/>
              <a:gd name="connsiteY324" fmla="*/ 407976 h 1552575"/>
              <a:gd name="connsiteX325" fmla="*/ 648974 w 2342578"/>
              <a:gd name="connsiteY325" fmla="*/ 399665 h 1552575"/>
              <a:gd name="connsiteX326" fmla="*/ 651989 w 2342578"/>
              <a:gd name="connsiteY326" fmla="*/ 400421 h 1552575"/>
              <a:gd name="connsiteX327" fmla="*/ 651989 w 2342578"/>
              <a:gd name="connsiteY327" fmla="*/ 396643 h 1552575"/>
              <a:gd name="connsiteX328" fmla="*/ 689676 w 2342578"/>
              <a:gd name="connsiteY328" fmla="*/ 392866 h 1552575"/>
              <a:gd name="connsiteX329" fmla="*/ 685907 w 2342578"/>
              <a:gd name="connsiteY329" fmla="*/ 385311 h 1552575"/>
              <a:gd name="connsiteX330" fmla="*/ 651989 w 2342578"/>
              <a:gd name="connsiteY330" fmla="*/ 389088 h 1552575"/>
              <a:gd name="connsiteX331" fmla="*/ 651989 w 2342578"/>
              <a:gd name="connsiteY331" fmla="*/ 393338 h 1552575"/>
              <a:gd name="connsiteX332" fmla="*/ 651989 w 2342578"/>
              <a:gd name="connsiteY332" fmla="*/ 396643 h 1552575"/>
              <a:gd name="connsiteX333" fmla="*/ 648974 w 2342578"/>
              <a:gd name="connsiteY333" fmla="*/ 399665 h 1552575"/>
              <a:gd name="connsiteX334" fmla="*/ 621839 w 2342578"/>
              <a:gd name="connsiteY334" fmla="*/ 392866 h 1552575"/>
              <a:gd name="connsiteX335" fmla="*/ 685907 w 2342578"/>
              <a:gd name="connsiteY335" fmla="*/ 370201 h 1552575"/>
              <a:gd name="connsiteX336" fmla="*/ 708520 w 2342578"/>
              <a:gd name="connsiteY336" fmla="*/ 355090 h 1552575"/>
              <a:gd name="connsiteX337" fmla="*/ 734901 w 2342578"/>
              <a:gd name="connsiteY337" fmla="*/ 343758 h 1552575"/>
              <a:gd name="connsiteX338" fmla="*/ 734901 w 2342578"/>
              <a:gd name="connsiteY338" fmla="*/ 332425 h 1552575"/>
              <a:gd name="connsiteX339" fmla="*/ 738669 w 2342578"/>
              <a:gd name="connsiteY339" fmla="*/ 332425 h 1552575"/>
              <a:gd name="connsiteX340" fmla="*/ 742438 w 2342578"/>
              <a:gd name="connsiteY340" fmla="*/ 343758 h 1552575"/>
              <a:gd name="connsiteX341" fmla="*/ 787663 w 2342578"/>
              <a:gd name="connsiteY341" fmla="*/ 336203 h 1552575"/>
              <a:gd name="connsiteX342" fmla="*/ 802738 w 2342578"/>
              <a:gd name="connsiteY342" fmla="*/ 328647 h 1552575"/>
              <a:gd name="connsiteX343" fmla="*/ 817813 w 2342578"/>
              <a:gd name="connsiteY343" fmla="*/ 321092 h 1552575"/>
              <a:gd name="connsiteX344" fmla="*/ 840425 w 2342578"/>
              <a:gd name="connsiteY344" fmla="*/ 328647 h 1552575"/>
              <a:gd name="connsiteX345" fmla="*/ 878112 w 2342578"/>
              <a:gd name="connsiteY345" fmla="*/ 287094 h 1552575"/>
              <a:gd name="connsiteX346" fmla="*/ 878112 w 2342578"/>
              <a:gd name="connsiteY346" fmla="*/ 302205 h 1552575"/>
              <a:gd name="connsiteX347" fmla="*/ 896956 w 2342578"/>
              <a:gd name="connsiteY347" fmla="*/ 298427 h 1552575"/>
              <a:gd name="connsiteX348" fmla="*/ 885650 w 2342578"/>
              <a:gd name="connsiteY348" fmla="*/ 283317 h 1552575"/>
              <a:gd name="connsiteX349" fmla="*/ 900724 w 2342578"/>
              <a:gd name="connsiteY349" fmla="*/ 268207 h 1552575"/>
              <a:gd name="connsiteX350" fmla="*/ 938412 w 2342578"/>
              <a:gd name="connsiteY350" fmla="*/ 264429 h 1552575"/>
              <a:gd name="connsiteX351" fmla="*/ 949718 w 2342578"/>
              <a:gd name="connsiteY351" fmla="*/ 264429 h 1552575"/>
              <a:gd name="connsiteX352" fmla="*/ 961024 w 2342578"/>
              <a:gd name="connsiteY352" fmla="*/ 283317 h 1552575"/>
              <a:gd name="connsiteX353" fmla="*/ 964793 w 2342578"/>
              <a:gd name="connsiteY353" fmla="*/ 283317 h 1552575"/>
              <a:gd name="connsiteX354" fmla="*/ 957255 w 2342578"/>
              <a:gd name="connsiteY354" fmla="*/ 264429 h 1552575"/>
              <a:gd name="connsiteX355" fmla="*/ 1040167 w 2342578"/>
              <a:gd name="connsiteY355" fmla="*/ 241764 h 1552575"/>
              <a:gd name="connsiteX356" fmla="*/ 1047705 w 2342578"/>
              <a:gd name="connsiteY356" fmla="*/ 237986 h 1552575"/>
              <a:gd name="connsiteX357" fmla="*/ 1092929 w 2342578"/>
              <a:gd name="connsiteY357" fmla="*/ 230431 h 1552575"/>
              <a:gd name="connsiteX358" fmla="*/ 1164535 w 2342578"/>
              <a:gd name="connsiteY358" fmla="*/ 200211 h 1552575"/>
              <a:gd name="connsiteX359" fmla="*/ 1187147 w 2342578"/>
              <a:gd name="connsiteY359" fmla="*/ 200211 h 1552575"/>
              <a:gd name="connsiteX360" fmla="*/ 1221066 w 2342578"/>
              <a:gd name="connsiteY360" fmla="*/ 188878 h 1552575"/>
              <a:gd name="connsiteX361" fmla="*/ 1285134 w 2342578"/>
              <a:gd name="connsiteY361" fmla="*/ 177545 h 1552575"/>
              <a:gd name="connsiteX362" fmla="*/ 1300209 w 2342578"/>
              <a:gd name="connsiteY362" fmla="*/ 166213 h 1552575"/>
              <a:gd name="connsiteX363" fmla="*/ 1330359 w 2342578"/>
              <a:gd name="connsiteY363" fmla="*/ 169990 h 1552575"/>
              <a:gd name="connsiteX364" fmla="*/ 1352971 w 2342578"/>
              <a:gd name="connsiteY364" fmla="*/ 162435 h 1552575"/>
              <a:gd name="connsiteX365" fmla="*/ 1375583 w 2342578"/>
              <a:gd name="connsiteY365" fmla="*/ 147325 h 1552575"/>
              <a:gd name="connsiteX366" fmla="*/ 1405733 w 2342578"/>
              <a:gd name="connsiteY366" fmla="*/ 132215 h 1552575"/>
              <a:gd name="connsiteX367" fmla="*/ 1450958 w 2342578"/>
              <a:gd name="connsiteY367" fmla="*/ 98217 h 1552575"/>
              <a:gd name="connsiteX368" fmla="*/ 1450958 w 2342578"/>
              <a:gd name="connsiteY368" fmla="*/ 109549 h 1552575"/>
              <a:gd name="connsiteX369" fmla="*/ 1488645 w 2342578"/>
              <a:gd name="connsiteY369" fmla="*/ 71774 h 1552575"/>
              <a:gd name="connsiteX370" fmla="*/ 1492414 w 2342578"/>
              <a:gd name="connsiteY370" fmla="*/ 90661 h 1552575"/>
              <a:gd name="connsiteX371" fmla="*/ 1575325 w 2342578"/>
              <a:gd name="connsiteY371" fmla="*/ 0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2342578" h="1552575">
                <a:moveTo>
                  <a:pt x="438347" y="1204010"/>
                </a:moveTo>
                <a:lnTo>
                  <a:pt x="438585" y="1204568"/>
                </a:lnTo>
                <a:cubicBezTo>
                  <a:pt x="439056" y="1205040"/>
                  <a:pt x="439056" y="1205040"/>
                  <a:pt x="437172" y="1205040"/>
                </a:cubicBezTo>
                <a:close/>
                <a:moveTo>
                  <a:pt x="1575325" y="0"/>
                </a:moveTo>
                <a:cubicBezTo>
                  <a:pt x="1579094" y="7555"/>
                  <a:pt x="1579094" y="15110"/>
                  <a:pt x="1579094" y="26443"/>
                </a:cubicBezTo>
                <a:cubicBezTo>
                  <a:pt x="1594169" y="22665"/>
                  <a:pt x="1601706" y="3778"/>
                  <a:pt x="1616781" y="15110"/>
                </a:cubicBezTo>
                <a:cubicBezTo>
                  <a:pt x="1631856" y="22665"/>
                  <a:pt x="1646931" y="26443"/>
                  <a:pt x="1650700" y="49108"/>
                </a:cubicBezTo>
                <a:cubicBezTo>
                  <a:pt x="1658237" y="37776"/>
                  <a:pt x="1665775" y="30221"/>
                  <a:pt x="1673312" y="22665"/>
                </a:cubicBezTo>
                <a:cubicBezTo>
                  <a:pt x="1673312" y="22665"/>
                  <a:pt x="1677081" y="26443"/>
                  <a:pt x="1677081" y="30221"/>
                </a:cubicBezTo>
                <a:cubicBezTo>
                  <a:pt x="1680850" y="26443"/>
                  <a:pt x="1684618" y="22665"/>
                  <a:pt x="1684618" y="22665"/>
                </a:cubicBezTo>
                <a:cubicBezTo>
                  <a:pt x="1692156" y="26443"/>
                  <a:pt x="1699693" y="30221"/>
                  <a:pt x="1699693" y="30221"/>
                </a:cubicBezTo>
                <a:cubicBezTo>
                  <a:pt x="1718537" y="18888"/>
                  <a:pt x="1726074" y="30221"/>
                  <a:pt x="1737380" y="41553"/>
                </a:cubicBezTo>
                <a:cubicBezTo>
                  <a:pt x="1748687" y="60441"/>
                  <a:pt x="1741149" y="71774"/>
                  <a:pt x="1729843" y="94439"/>
                </a:cubicBezTo>
                <a:cubicBezTo>
                  <a:pt x="1718537" y="113327"/>
                  <a:pt x="1699693" y="124659"/>
                  <a:pt x="1688387" y="139770"/>
                </a:cubicBezTo>
                <a:cubicBezTo>
                  <a:pt x="1684618" y="143547"/>
                  <a:pt x="1684618" y="143547"/>
                  <a:pt x="1680850" y="143547"/>
                </a:cubicBezTo>
                <a:cubicBezTo>
                  <a:pt x="1665775" y="147325"/>
                  <a:pt x="1658237" y="158657"/>
                  <a:pt x="1662006" y="169990"/>
                </a:cubicBezTo>
                <a:cubicBezTo>
                  <a:pt x="1680850" y="185100"/>
                  <a:pt x="1695925" y="196433"/>
                  <a:pt x="1710999" y="207766"/>
                </a:cubicBezTo>
                <a:cubicBezTo>
                  <a:pt x="1692156" y="234209"/>
                  <a:pt x="1673312" y="260651"/>
                  <a:pt x="1654469" y="287094"/>
                </a:cubicBezTo>
                <a:cubicBezTo>
                  <a:pt x="1654469" y="287094"/>
                  <a:pt x="1658237" y="290872"/>
                  <a:pt x="1658237" y="290872"/>
                </a:cubicBezTo>
                <a:cubicBezTo>
                  <a:pt x="1673312" y="279539"/>
                  <a:pt x="1684618" y="264429"/>
                  <a:pt x="1699693" y="253096"/>
                </a:cubicBezTo>
                <a:cubicBezTo>
                  <a:pt x="1699693" y="271984"/>
                  <a:pt x="1710999" y="271984"/>
                  <a:pt x="1722306" y="268207"/>
                </a:cubicBezTo>
                <a:cubicBezTo>
                  <a:pt x="1722306" y="283317"/>
                  <a:pt x="1744918" y="287094"/>
                  <a:pt x="1759993" y="279539"/>
                </a:cubicBezTo>
                <a:cubicBezTo>
                  <a:pt x="1778836" y="271984"/>
                  <a:pt x="1797680" y="264429"/>
                  <a:pt x="1812755" y="256874"/>
                </a:cubicBezTo>
                <a:cubicBezTo>
                  <a:pt x="1816524" y="256874"/>
                  <a:pt x="1824061" y="256874"/>
                  <a:pt x="1827830" y="260651"/>
                </a:cubicBezTo>
                <a:cubicBezTo>
                  <a:pt x="1827830" y="256874"/>
                  <a:pt x="1827830" y="249319"/>
                  <a:pt x="1827830" y="245541"/>
                </a:cubicBezTo>
                <a:cubicBezTo>
                  <a:pt x="1827830" y="245541"/>
                  <a:pt x="1831598" y="245541"/>
                  <a:pt x="1831598" y="245541"/>
                </a:cubicBezTo>
                <a:cubicBezTo>
                  <a:pt x="1839136" y="264429"/>
                  <a:pt x="1854211" y="253096"/>
                  <a:pt x="1865517" y="253096"/>
                </a:cubicBezTo>
                <a:cubicBezTo>
                  <a:pt x="1880592" y="249319"/>
                  <a:pt x="1895667" y="245541"/>
                  <a:pt x="1906973" y="241764"/>
                </a:cubicBezTo>
                <a:cubicBezTo>
                  <a:pt x="1910742" y="241764"/>
                  <a:pt x="1914510" y="234209"/>
                  <a:pt x="1918279" y="234209"/>
                </a:cubicBezTo>
                <a:cubicBezTo>
                  <a:pt x="1929585" y="230431"/>
                  <a:pt x="1937123" y="215321"/>
                  <a:pt x="1948429" y="226653"/>
                </a:cubicBezTo>
                <a:cubicBezTo>
                  <a:pt x="1952198" y="226653"/>
                  <a:pt x="1952198" y="222876"/>
                  <a:pt x="1952198" y="222876"/>
                </a:cubicBezTo>
                <a:cubicBezTo>
                  <a:pt x="1952198" y="222876"/>
                  <a:pt x="1955966" y="222876"/>
                  <a:pt x="1955966" y="222876"/>
                </a:cubicBezTo>
                <a:cubicBezTo>
                  <a:pt x="1955966" y="226653"/>
                  <a:pt x="1955966" y="230431"/>
                  <a:pt x="1955966" y="237986"/>
                </a:cubicBezTo>
                <a:cubicBezTo>
                  <a:pt x="1963504" y="234209"/>
                  <a:pt x="1967272" y="230431"/>
                  <a:pt x="1971041" y="226653"/>
                </a:cubicBezTo>
                <a:cubicBezTo>
                  <a:pt x="1986116" y="207766"/>
                  <a:pt x="2008728" y="200211"/>
                  <a:pt x="2031341" y="192655"/>
                </a:cubicBezTo>
                <a:cubicBezTo>
                  <a:pt x="2035109" y="188878"/>
                  <a:pt x="2038878" y="185100"/>
                  <a:pt x="2042647" y="181323"/>
                </a:cubicBezTo>
                <a:cubicBezTo>
                  <a:pt x="2046416" y="173768"/>
                  <a:pt x="2050184" y="166213"/>
                  <a:pt x="2057722" y="158657"/>
                </a:cubicBezTo>
                <a:cubicBezTo>
                  <a:pt x="2061490" y="162435"/>
                  <a:pt x="2061490" y="166213"/>
                  <a:pt x="2065259" y="169990"/>
                </a:cubicBezTo>
                <a:cubicBezTo>
                  <a:pt x="2076565" y="162435"/>
                  <a:pt x="2076565" y="162435"/>
                  <a:pt x="2091640" y="132215"/>
                </a:cubicBezTo>
                <a:cubicBezTo>
                  <a:pt x="2091640" y="135992"/>
                  <a:pt x="2095409" y="139770"/>
                  <a:pt x="2099178" y="147325"/>
                </a:cubicBezTo>
                <a:cubicBezTo>
                  <a:pt x="2118021" y="113327"/>
                  <a:pt x="2136865" y="83106"/>
                  <a:pt x="2155708" y="52886"/>
                </a:cubicBezTo>
                <a:cubicBezTo>
                  <a:pt x="2155708" y="60441"/>
                  <a:pt x="2159477" y="67996"/>
                  <a:pt x="2163246" y="79329"/>
                </a:cubicBezTo>
                <a:cubicBezTo>
                  <a:pt x="2170783" y="71774"/>
                  <a:pt x="2178321" y="64219"/>
                  <a:pt x="2185858" y="52886"/>
                </a:cubicBezTo>
                <a:cubicBezTo>
                  <a:pt x="2200933" y="64219"/>
                  <a:pt x="2216008" y="71774"/>
                  <a:pt x="2231083" y="83106"/>
                </a:cubicBezTo>
                <a:cubicBezTo>
                  <a:pt x="2234852" y="75551"/>
                  <a:pt x="2238620" y="67996"/>
                  <a:pt x="2242389" y="56663"/>
                </a:cubicBezTo>
                <a:cubicBezTo>
                  <a:pt x="2242389" y="60441"/>
                  <a:pt x="2246158" y="64219"/>
                  <a:pt x="2246158" y="67996"/>
                </a:cubicBezTo>
                <a:cubicBezTo>
                  <a:pt x="2249926" y="64219"/>
                  <a:pt x="2249926" y="60441"/>
                  <a:pt x="2257464" y="56663"/>
                </a:cubicBezTo>
                <a:cubicBezTo>
                  <a:pt x="2257464" y="60441"/>
                  <a:pt x="2257464" y="64219"/>
                  <a:pt x="2261233" y="67996"/>
                </a:cubicBezTo>
                <a:cubicBezTo>
                  <a:pt x="2272539" y="56663"/>
                  <a:pt x="2283845" y="52886"/>
                  <a:pt x="2298920" y="67996"/>
                </a:cubicBezTo>
                <a:cubicBezTo>
                  <a:pt x="2310226" y="79329"/>
                  <a:pt x="2317763" y="105772"/>
                  <a:pt x="2310226" y="117104"/>
                </a:cubicBezTo>
                <a:cubicBezTo>
                  <a:pt x="2306457" y="128437"/>
                  <a:pt x="2295151" y="135992"/>
                  <a:pt x="2291382" y="147325"/>
                </a:cubicBezTo>
                <a:cubicBezTo>
                  <a:pt x="2283845" y="158657"/>
                  <a:pt x="2283845" y="173768"/>
                  <a:pt x="2276307" y="177545"/>
                </a:cubicBezTo>
                <a:cubicBezTo>
                  <a:pt x="2257464" y="185100"/>
                  <a:pt x="2261233" y="196433"/>
                  <a:pt x="2261233" y="203988"/>
                </a:cubicBezTo>
                <a:cubicBezTo>
                  <a:pt x="2280076" y="215321"/>
                  <a:pt x="2298920" y="226653"/>
                  <a:pt x="2317763" y="237986"/>
                </a:cubicBezTo>
                <a:cubicBezTo>
                  <a:pt x="2298920" y="264429"/>
                  <a:pt x="2283845" y="290872"/>
                  <a:pt x="2283845" y="324870"/>
                </a:cubicBezTo>
                <a:cubicBezTo>
                  <a:pt x="2291382" y="309760"/>
                  <a:pt x="2302688" y="298427"/>
                  <a:pt x="2310226" y="283317"/>
                </a:cubicBezTo>
                <a:cubicBezTo>
                  <a:pt x="2321532" y="290872"/>
                  <a:pt x="2329070" y="294649"/>
                  <a:pt x="2336607" y="298427"/>
                </a:cubicBezTo>
                <a:cubicBezTo>
                  <a:pt x="2347913" y="317315"/>
                  <a:pt x="2340376" y="336203"/>
                  <a:pt x="2336607" y="355090"/>
                </a:cubicBezTo>
                <a:cubicBezTo>
                  <a:pt x="2329070" y="377756"/>
                  <a:pt x="2321532" y="404198"/>
                  <a:pt x="2298920" y="419309"/>
                </a:cubicBezTo>
                <a:cubicBezTo>
                  <a:pt x="2295151" y="423086"/>
                  <a:pt x="2295151" y="434419"/>
                  <a:pt x="2295151" y="438196"/>
                </a:cubicBezTo>
                <a:cubicBezTo>
                  <a:pt x="2291382" y="445752"/>
                  <a:pt x="2291382" y="453307"/>
                  <a:pt x="2291382" y="460862"/>
                </a:cubicBezTo>
                <a:cubicBezTo>
                  <a:pt x="2283845" y="460862"/>
                  <a:pt x="2276307" y="460862"/>
                  <a:pt x="2272539" y="460862"/>
                </a:cubicBezTo>
                <a:cubicBezTo>
                  <a:pt x="2268770" y="472194"/>
                  <a:pt x="2268770" y="483527"/>
                  <a:pt x="2265001" y="491082"/>
                </a:cubicBezTo>
                <a:cubicBezTo>
                  <a:pt x="2242389" y="491082"/>
                  <a:pt x="2238620" y="494860"/>
                  <a:pt x="2234852" y="521303"/>
                </a:cubicBezTo>
                <a:cubicBezTo>
                  <a:pt x="2216008" y="543968"/>
                  <a:pt x="2208470" y="562856"/>
                  <a:pt x="2193396" y="574188"/>
                </a:cubicBezTo>
                <a:cubicBezTo>
                  <a:pt x="2174552" y="596854"/>
                  <a:pt x="2167015" y="627074"/>
                  <a:pt x="2133096" y="638407"/>
                </a:cubicBezTo>
                <a:cubicBezTo>
                  <a:pt x="2144402" y="627074"/>
                  <a:pt x="2151940" y="619519"/>
                  <a:pt x="2159477" y="611964"/>
                </a:cubicBezTo>
                <a:cubicBezTo>
                  <a:pt x="2155708" y="608186"/>
                  <a:pt x="2155708" y="608186"/>
                  <a:pt x="2155708" y="608186"/>
                </a:cubicBezTo>
                <a:cubicBezTo>
                  <a:pt x="2151940" y="608186"/>
                  <a:pt x="2144402" y="611964"/>
                  <a:pt x="2140633" y="615742"/>
                </a:cubicBezTo>
                <a:cubicBezTo>
                  <a:pt x="2118021" y="630852"/>
                  <a:pt x="2095409" y="649740"/>
                  <a:pt x="2069028" y="664850"/>
                </a:cubicBezTo>
                <a:cubicBezTo>
                  <a:pt x="2053953" y="676182"/>
                  <a:pt x="2035109" y="676182"/>
                  <a:pt x="2016266" y="683738"/>
                </a:cubicBezTo>
                <a:cubicBezTo>
                  <a:pt x="1989885" y="695070"/>
                  <a:pt x="1959735" y="710181"/>
                  <a:pt x="1933354" y="725291"/>
                </a:cubicBezTo>
                <a:cubicBezTo>
                  <a:pt x="1929585" y="729068"/>
                  <a:pt x="1929585" y="736623"/>
                  <a:pt x="1925816" y="740401"/>
                </a:cubicBezTo>
                <a:cubicBezTo>
                  <a:pt x="1922048" y="751734"/>
                  <a:pt x="1922048" y="763066"/>
                  <a:pt x="1918279" y="770621"/>
                </a:cubicBezTo>
                <a:cubicBezTo>
                  <a:pt x="1899435" y="770621"/>
                  <a:pt x="1888129" y="770621"/>
                  <a:pt x="1888129" y="793287"/>
                </a:cubicBezTo>
                <a:cubicBezTo>
                  <a:pt x="1888129" y="797064"/>
                  <a:pt x="1876823" y="808397"/>
                  <a:pt x="1869286" y="808397"/>
                </a:cubicBezTo>
                <a:cubicBezTo>
                  <a:pt x="1850442" y="812174"/>
                  <a:pt x="1839136" y="827285"/>
                  <a:pt x="1835367" y="838617"/>
                </a:cubicBezTo>
                <a:cubicBezTo>
                  <a:pt x="1831598" y="849950"/>
                  <a:pt x="1827830" y="861283"/>
                  <a:pt x="1816524" y="868838"/>
                </a:cubicBezTo>
                <a:cubicBezTo>
                  <a:pt x="1797680" y="883948"/>
                  <a:pt x="1786374" y="902836"/>
                  <a:pt x="1771299" y="921724"/>
                </a:cubicBezTo>
                <a:cubicBezTo>
                  <a:pt x="1752455" y="940611"/>
                  <a:pt x="1733612" y="963277"/>
                  <a:pt x="1714768" y="985942"/>
                </a:cubicBezTo>
                <a:cubicBezTo>
                  <a:pt x="1714768" y="985942"/>
                  <a:pt x="1707231" y="989720"/>
                  <a:pt x="1703462" y="985942"/>
                </a:cubicBezTo>
                <a:cubicBezTo>
                  <a:pt x="1707231" y="982164"/>
                  <a:pt x="1710999" y="974609"/>
                  <a:pt x="1718537" y="967054"/>
                </a:cubicBezTo>
                <a:cubicBezTo>
                  <a:pt x="1714768" y="967054"/>
                  <a:pt x="1714768" y="967054"/>
                  <a:pt x="1710999" y="963277"/>
                </a:cubicBezTo>
                <a:cubicBezTo>
                  <a:pt x="1695925" y="974609"/>
                  <a:pt x="1680850" y="989720"/>
                  <a:pt x="1665775" y="1001052"/>
                </a:cubicBezTo>
                <a:cubicBezTo>
                  <a:pt x="1643162" y="1016162"/>
                  <a:pt x="1624319" y="1031273"/>
                  <a:pt x="1601706" y="1046383"/>
                </a:cubicBezTo>
                <a:cubicBezTo>
                  <a:pt x="1556482" y="1069048"/>
                  <a:pt x="1511257" y="1091714"/>
                  <a:pt x="1466033" y="1114379"/>
                </a:cubicBezTo>
                <a:cubicBezTo>
                  <a:pt x="1356740" y="1171042"/>
                  <a:pt x="1247447" y="1231483"/>
                  <a:pt x="1138154" y="1284369"/>
                </a:cubicBezTo>
                <a:cubicBezTo>
                  <a:pt x="1085392" y="1310812"/>
                  <a:pt x="1032630" y="1333477"/>
                  <a:pt x="983636" y="1356142"/>
                </a:cubicBezTo>
                <a:cubicBezTo>
                  <a:pt x="942180" y="1375030"/>
                  <a:pt x="900724" y="1386363"/>
                  <a:pt x="863037" y="1397695"/>
                </a:cubicBezTo>
                <a:cubicBezTo>
                  <a:pt x="814044" y="1412806"/>
                  <a:pt x="768819" y="1427916"/>
                  <a:pt x="723595" y="1443026"/>
                </a:cubicBezTo>
                <a:cubicBezTo>
                  <a:pt x="663295" y="1458136"/>
                  <a:pt x="602996" y="1473247"/>
                  <a:pt x="542696" y="1488357"/>
                </a:cubicBezTo>
                <a:cubicBezTo>
                  <a:pt x="527621" y="1492134"/>
                  <a:pt x="512546" y="1499689"/>
                  <a:pt x="493703" y="1507245"/>
                </a:cubicBezTo>
                <a:cubicBezTo>
                  <a:pt x="486165" y="1495912"/>
                  <a:pt x="467322" y="1503467"/>
                  <a:pt x="456015" y="1522355"/>
                </a:cubicBezTo>
                <a:cubicBezTo>
                  <a:pt x="433403" y="1514800"/>
                  <a:pt x="422097" y="1533687"/>
                  <a:pt x="407022" y="1541243"/>
                </a:cubicBezTo>
                <a:cubicBezTo>
                  <a:pt x="407022" y="1537465"/>
                  <a:pt x="407022" y="1533687"/>
                  <a:pt x="407022" y="1529910"/>
                </a:cubicBezTo>
                <a:cubicBezTo>
                  <a:pt x="395716" y="1533687"/>
                  <a:pt x="388178" y="1541243"/>
                  <a:pt x="380641" y="1541243"/>
                </a:cubicBezTo>
                <a:cubicBezTo>
                  <a:pt x="369335" y="1545020"/>
                  <a:pt x="358029" y="1545020"/>
                  <a:pt x="346723" y="1545020"/>
                </a:cubicBezTo>
                <a:cubicBezTo>
                  <a:pt x="342954" y="1545020"/>
                  <a:pt x="342954" y="1545020"/>
                  <a:pt x="339185" y="1548798"/>
                </a:cubicBezTo>
                <a:cubicBezTo>
                  <a:pt x="339185" y="1548798"/>
                  <a:pt x="335416" y="1552575"/>
                  <a:pt x="327879" y="1552575"/>
                </a:cubicBezTo>
                <a:cubicBezTo>
                  <a:pt x="339185" y="1541243"/>
                  <a:pt x="346723" y="1529910"/>
                  <a:pt x="361797" y="1529910"/>
                </a:cubicBezTo>
                <a:cubicBezTo>
                  <a:pt x="365566" y="1529910"/>
                  <a:pt x="365566" y="1529910"/>
                  <a:pt x="369335" y="1529910"/>
                </a:cubicBezTo>
                <a:cubicBezTo>
                  <a:pt x="376872" y="1507245"/>
                  <a:pt x="403253" y="1511022"/>
                  <a:pt x="414560" y="1495912"/>
                </a:cubicBezTo>
                <a:cubicBezTo>
                  <a:pt x="433403" y="1503467"/>
                  <a:pt x="425866" y="1473247"/>
                  <a:pt x="444709" y="1477024"/>
                </a:cubicBezTo>
                <a:cubicBezTo>
                  <a:pt x="459784" y="1477024"/>
                  <a:pt x="474859" y="1465691"/>
                  <a:pt x="489934" y="1461914"/>
                </a:cubicBezTo>
                <a:cubicBezTo>
                  <a:pt x="493703" y="1458136"/>
                  <a:pt x="497471" y="1454359"/>
                  <a:pt x="501240" y="1450581"/>
                </a:cubicBezTo>
                <a:cubicBezTo>
                  <a:pt x="497471" y="1450581"/>
                  <a:pt x="493703" y="1454359"/>
                  <a:pt x="489934" y="1450581"/>
                </a:cubicBezTo>
                <a:cubicBezTo>
                  <a:pt x="486165" y="1450581"/>
                  <a:pt x="486165" y="1446804"/>
                  <a:pt x="482396" y="1446804"/>
                </a:cubicBezTo>
                <a:cubicBezTo>
                  <a:pt x="486165" y="1443026"/>
                  <a:pt x="493703" y="1443026"/>
                  <a:pt x="497471" y="1439249"/>
                </a:cubicBezTo>
                <a:cubicBezTo>
                  <a:pt x="501240" y="1446804"/>
                  <a:pt x="505009" y="1450581"/>
                  <a:pt x="505009" y="1458136"/>
                </a:cubicBezTo>
                <a:cubicBezTo>
                  <a:pt x="505009" y="1458136"/>
                  <a:pt x="508778" y="1458136"/>
                  <a:pt x="508778" y="1458136"/>
                </a:cubicBezTo>
                <a:cubicBezTo>
                  <a:pt x="512546" y="1450581"/>
                  <a:pt x="512546" y="1443026"/>
                  <a:pt x="516315" y="1435471"/>
                </a:cubicBezTo>
                <a:cubicBezTo>
                  <a:pt x="738669" y="1363697"/>
                  <a:pt x="968561" y="1307034"/>
                  <a:pt x="1175841" y="1186152"/>
                </a:cubicBezTo>
                <a:cubicBezTo>
                  <a:pt x="1168304" y="1189930"/>
                  <a:pt x="1160766" y="1193707"/>
                  <a:pt x="1156997" y="1193707"/>
                </a:cubicBezTo>
                <a:cubicBezTo>
                  <a:pt x="968561" y="1284369"/>
                  <a:pt x="776357" y="1348587"/>
                  <a:pt x="576614" y="1397695"/>
                </a:cubicBezTo>
                <a:cubicBezTo>
                  <a:pt x="557771" y="1401473"/>
                  <a:pt x="546465" y="1409028"/>
                  <a:pt x="531390" y="1416583"/>
                </a:cubicBezTo>
                <a:cubicBezTo>
                  <a:pt x="516315" y="1416583"/>
                  <a:pt x="505009" y="1420361"/>
                  <a:pt x="493703" y="1424138"/>
                </a:cubicBezTo>
                <a:cubicBezTo>
                  <a:pt x="467322" y="1435471"/>
                  <a:pt x="440941" y="1446804"/>
                  <a:pt x="414560" y="1458136"/>
                </a:cubicBezTo>
                <a:cubicBezTo>
                  <a:pt x="403253" y="1461914"/>
                  <a:pt x="391947" y="1461914"/>
                  <a:pt x="380641" y="1465691"/>
                </a:cubicBezTo>
                <a:cubicBezTo>
                  <a:pt x="373104" y="1465691"/>
                  <a:pt x="365566" y="1469469"/>
                  <a:pt x="358029" y="1473247"/>
                </a:cubicBezTo>
                <a:cubicBezTo>
                  <a:pt x="361797" y="1469469"/>
                  <a:pt x="365566" y="1465691"/>
                  <a:pt x="365566" y="1461914"/>
                </a:cubicBezTo>
                <a:cubicBezTo>
                  <a:pt x="365566" y="1458136"/>
                  <a:pt x="365566" y="1458136"/>
                  <a:pt x="365566" y="1458136"/>
                </a:cubicBezTo>
                <a:cubicBezTo>
                  <a:pt x="361797" y="1458136"/>
                  <a:pt x="354260" y="1461914"/>
                  <a:pt x="354260" y="1461914"/>
                </a:cubicBezTo>
                <a:cubicBezTo>
                  <a:pt x="358029" y="1477024"/>
                  <a:pt x="350491" y="1480802"/>
                  <a:pt x="339185" y="1477024"/>
                </a:cubicBezTo>
                <a:cubicBezTo>
                  <a:pt x="331648" y="1473247"/>
                  <a:pt x="324110" y="1469469"/>
                  <a:pt x="324110" y="1469469"/>
                </a:cubicBezTo>
                <a:cubicBezTo>
                  <a:pt x="316573" y="1473247"/>
                  <a:pt x="316573" y="1480802"/>
                  <a:pt x="312804" y="1488357"/>
                </a:cubicBezTo>
                <a:cubicBezTo>
                  <a:pt x="301498" y="1484579"/>
                  <a:pt x="290192" y="1484579"/>
                  <a:pt x="275117" y="1480802"/>
                </a:cubicBezTo>
                <a:cubicBezTo>
                  <a:pt x="271348" y="1484579"/>
                  <a:pt x="267579" y="1492134"/>
                  <a:pt x="263811" y="1499689"/>
                </a:cubicBezTo>
                <a:cubicBezTo>
                  <a:pt x="263811" y="1499689"/>
                  <a:pt x="260042" y="1503467"/>
                  <a:pt x="260042" y="1503467"/>
                </a:cubicBezTo>
                <a:cubicBezTo>
                  <a:pt x="244967" y="1492134"/>
                  <a:pt x="237430" y="1514800"/>
                  <a:pt x="222355" y="1511022"/>
                </a:cubicBezTo>
                <a:cubicBezTo>
                  <a:pt x="218586" y="1511022"/>
                  <a:pt x="214817" y="1518577"/>
                  <a:pt x="207280" y="1522355"/>
                </a:cubicBezTo>
                <a:cubicBezTo>
                  <a:pt x="188436" y="1507245"/>
                  <a:pt x="188436" y="1507245"/>
                  <a:pt x="211049" y="1480802"/>
                </a:cubicBezTo>
                <a:cubicBezTo>
                  <a:pt x="207280" y="1480802"/>
                  <a:pt x="203511" y="1480802"/>
                  <a:pt x="199742" y="1480802"/>
                </a:cubicBezTo>
                <a:cubicBezTo>
                  <a:pt x="214817" y="1480802"/>
                  <a:pt x="222355" y="1465691"/>
                  <a:pt x="233661" y="1458136"/>
                </a:cubicBezTo>
                <a:cubicBezTo>
                  <a:pt x="244967" y="1450581"/>
                  <a:pt x="252505" y="1443026"/>
                  <a:pt x="263811" y="1435471"/>
                </a:cubicBezTo>
                <a:cubicBezTo>
                  <a:pt x="260042" y="1431693"/>
                  <a:pt x="256273" y="1427916"/>
                  <a:pt x="252505" y="1424138"/>
                </a:cubicBezTo>
                <a:cubicBezTo>
                  <a:pt x="256273" y="1424138"/>
                  <a:pt x="256273" y="1424138"/>
                  <a:pt x="256273" y="1420361"/>
                </a:cubicBezTo>
                <a:cubicBezTo>
                  <a:pt x="260042" y="1424138"/>
                  <a:pt x="263811" y="1427916"/>
                  <a:pt x="267579" y="1435471"/>
                </a:cubicBezTo>
                <a:cubicBezTo>
                  <a:pt x="290192" y="1412806"/>
                  <a:pt x="312804" y="1393918"/>
                  <a:pt x="335416" y="1375030"/>
                </a:cubicBezTo>
                <a:cubicBezTo>
                  <a:pt x="331648" y="1371253"/>
                  <a:pt x="331648" y="1371253"/>
                  <a:pt x="331648" y="1371253"/>
                </a:cubicBezTo>
                <a:cubicBezTo>
                  <a:pt x="293960" y="1382585"/>
                  <a:pt x="256273" y="1393918"/>
                  <a:pt x="218586" y="1409028"/>
                </a:cubicBezTo>
                <a:cubicBezTo>
                  <a:pt x="218586" y="1397695"/>
                  <a:pt x="222355" y="1393918"/>
                  <a:pt x="222355" y="1386363"/>
                </a:cubicBezTo>
                <a:cubicBezTo>
                  <a:pt x="222355" y="1390140"/>
                  <a:pt x="222355" y="1390140"/>
                  <a:pt x="222355" y="1390140"/>
                </a:cubicBezTo>
                <a:cubicBezTo>
                  <a:pt x="244967" y="1378808"/>
                  <a:pt x="271348" y="1367475"/>
                  <a:pt x="293960" y="1352365"/>
                </a:cubicBezTo>
                <a:cubicBezTo>
                  <a:pt x="286423" y="1348587"/>
                  <a:pt x="286423" y="1348587"/>
                  <a:pt x="248736" y="1356142"/>
                </a:cubicBezTo>
                <a:cubicBezTo>
                  <a:pt x="256273" y="1344810"/>
                  <a:pt x="256273" y="1337255"/>
                  <a:pt x="260042" y="1333477"/>
                </a:cubicBezTo>
                <a:cubicBezTo>
                  <a:pt x="275117" y="1314589"/>
                  <a:pt x="297729" y="1310812"/>
                  <a:pt x="316573" y="1303257"/>
                </a:cubicBezTo>
                <a:cubicBezTo>
                  <a:pt x="342954" y="1284369"/>
                  <a:pt x="369335" y="1273036"/>
                  <a:pt x="395716" y="1257926"/>
                </a:cubicBezTo>
                <a:cubicBezTo>
                  <a:pt x="407022" y="1250371"/>
                  <a:pt x="414560" y="1246593"/>
                  <a:pt x="422097" y="1242816"/>
                </a:cubicBezTo>
                <a:cubicBezTo>
                  <a:pt x="433403" y="1239038"/>
                  <a:pt x="440941" y="1231483"/>
                  <a:pt x="448478" y="1223928"/>
                </a:cubicBezTo>
                <a:cubicBezTo>
                  <a:pt x="452247" y="1235261"/>
                  <a:pt x="459784" y="1227705"/>
                  <a:pt x="467322" y="1223928"/>
                </a:cubicBezTo>
                <a:cubicBezTo>
                  <a:pt x="474859" y="1220150"/>
                  <a:pt x="482396" y="1220150"/>
                  <a:pt x="486165" y="1216373"/>
                </a:cubicBezTo>
                <a:cubicBezTo>
                  <a:pt x="501240" y="1208818"/>
                  <a:pt x="516315" y="1205040"/>
                  <a:pt x="523852" y="1193707"/>
                </a:cubicBezTo>
                <a:cubicBezTo>
                  <a:pt x="531390" y="1186152"/>
                  <a:pt x="535159" y="1178597"/>
                  <a:pt x="550233" y="1189930"/>
                </a:cubicBezTo>
                <a:cubicBezTo>
                  <a:pt x="550233" y="1189930"/>
                  <a:pt x="561540" y="1189930"/>
                  <a:pt x="561540" y="1186152"/>
                </a:cubicBezTo>
                <a:cubicBezTo>
                  <a:pt x="565308" y="1174820"/>
                  <a:pt x="572846" y="1174820"/>
                  <a:pt x="584152" y="1178597"/>
                </a:cubicBezTo>
                <a:cubicBezTo>
                  <a:pt x="584152" y="1182375"/>
                  <a:pt x="587921" y="1178597"/>
                  <a:pt x="591689" y="1178597"/>
                </a:cubicBezTo>
                <a:cubicBezTo>
                  <a:pt x="595458" y="1182375"/>
                  <a:pt x="595458" y="1186152"/>
                  <a:pt x="595458" y="1189930"/>
                </a:cubicBezTo>
                <a:cubicBezTo>
                  <a:pt x="602996" y="1182375"/>
                  <a:pt x="606764" y="1174820"/>
                  <a:pt x="610533" y="1163487"/>
                </a:cubicBezTo>
                <a:cubicBezTo>
                  <a:pt x="618070" y="1167265"/>
                  <a:pt x="625608" y="1167265"/>
                  <a:pt x="633145" y="1167265"/>
                </a:cubicBezTo>
                <a:cubicBezTo>
                  <a:pt x="633145" y="1167265"/>
                  <a:pt x="636914" y="1159709"/>
                  <a:pt x="636914" y="1159709"/>
                </a:cubicBezTo>
                <a:cubicBezTo>
                  <a:pt x="633145" y="1155932"/>
                  <a:pt x="629377" y="1148377"/>
                  <a:pt x="621839" y="1148377"/>
                </a:cubicBezTo>
                <a:cubicBezTo>
                  <a:pt x="610533" y="1152154"/>
                  <a:pt x="602996" y="1155932"/>
                  <a:pt x="591689" y="1159709"/>
                </a:cubicBezTo>
                <a:cubicBezTo>
                  <a:pt x="580383" y="1163487"/>
                  <a:pt x="565308" y="1163487"/>
                  <a:pt x="554002" y="1167265"/>
                </a:cubicBezTo>
                <a:cubicBezTo>
                  <a:pt x="546465" y="1171042"/>
                  <a:pt x="542696" y="1174820"/>
                  <a:pt x="538927" y="1174820"/>
                </a:cubicBezTo>
                <a:cubicBezTo>
                  <a:pt x="531390" y="1167265"/>
                  <a:pt x="497471" y="1178597"/>
                  <a:pt x="486165" y="1189930"/>
                </a:cubicBezTo>
                <a:cubicBezTo>
                  <a:pt x="478628" y="1186152"/>
                  <a:pt x="471090" y="1178597"/>
                  <a:pt x="467322" y="1178597"/>
                </a:cubicBezTo>
                <a:lnTo>
                  <a:pt x="438347" y="1204010"/>
                </a:lnTo>
                <a:lnTo>
                  <a:pt x="437172" y="1201263"/>
                </a:lnTo>
                <a:cubicBezTo>
                  <a:pt x="433403" y="1197485"/>
                  <a:pt x="429634" y="1197485"/>
                  <a:pt x="429634" y="1197485"/>
                </a:cubicBezTo>
                <a:cubicBezTo>
                  <a:pt x="422097" y="1201263"/>
                  <a:pt x="410791" y="1205040"/>
                  <a:pt x="403253" y="1205040"/>
                </a:cubicBezTo>
                <a:cubicBezTo>
                  <a:pt x="384410" y="1205040"/>
                  <a:pt x="369335" y="1216373"/>
                  <a:pt x="350491" y="1227705"/>
                </a:cubicBezTo>
                <a:cubicBezTo>
                  <a:pt x="327879" y="1239038"/>
                  <a:pt x="305267" y="1242816"/>
                  <a:pt x="282654" y="1250371"/>
                </a:cubicBezTo>
                <a:cubicBezTo>
                  <a:pt x="278886" y="1254148"/>
                  <a:pt x="275117" y="1250371"/>
                  <a:pt x="267579" y="1250371"/>
                </a:cubicBezTo>
                <a:cubicBezTo>
                  <a:pt x="263811" y="1265481"/>
                  <a:pt x="263811" y="1265481"/>
                  <a:pt x="222355" y="1265481"/>
                </a:cubicBezTo>
                <a:cubicBezTo>
                  <a:pt x="226123" y="1273036"/>
                  <a:pt x="226123" y="1280591"/>
                  <a:pt x="226123" y="1288146"/>
                </a:cubicBezTo>
                <a:cubicBezTo>
                  <a:pt x="226123" y="1288146"/>
                  <a:pt x="226123" y="1288146"/>
                  <a:pt x="222355" y="1288146"/>
                </a:cubicBezTo>
                <a:cubicBezTo>
                  <a:pt x="222355" y="1284369"/>
                  <a:pt x="222355" y="1280591"/>
                  <a:pt x="222355" y="1276814"/>
                </a:cubicBezTo>
                <a:cubicBezTo>
                  <a:pt x="199742" y="1288146"/>
                  <a:pt x="177130" y="1303257"/>
                  <a:pt x="154518" y="1314589"/>
                </a:cubicBezTo>
                <a:cubicBezTo>
                  <a:pt x="154518" y="1314589"/>
                  <a:pt x="154518" y="1314589"/>
                  <a:pt x="154518" y="1318367"/>
                </a:cubicBezTo>
                <a:cubicBezTo>
                  <a:pt x="146980" y="1318367"/>
                  <a:pt x="135674" y="1322144"/>
                  <a:pt x="124368" y="1325922"/>
                </a:cubicBezTo>
                <a:cubicBezTo>
                  <a:pt x="124368" y="1325922"/>
                  <a:pt x="124368" y="1322144"/>
                  <a:pt x="120599" y="1318367"/>
                </a:cubicBezTo>
                <a:cubicBezTo>
                  <a:pt x="113062" y="1322144"/>
                  <a:pt x="105524" y="1337255"/>
                  <a:pt x="97987" y="1322144"/>
                </a:cubicBezTo>
                <a:cubicBezTo>
                  <a:pt x="90450" y="1325922"/>
                  <a:pt x="82912" y="1333477"/>
                  <a:pt x="79143" y="1341032"/>
                </a:cubicBezTo>
                <a:cubicBezTo>
                  <a:pt x="75375" y="1341032"/>
                  <a:pt x="75375" y="1341032"/>
                  <a:pt x="75375" y="1341032"/>
                </a:cubicBezTo>
                <a:cubicBezTo>
                  <a:pt x="75375" y="1333477"/>
                  <a:pt x="75375" y="1322144"/>
                  <a:pt x="82912" y="1318367"/>
                </a:cubicBezTo>
                <a:cubicBezTo>
                  <a:pt x="94218" y="1307034"/>
                  <a:pt x="105524" y="1295701"/>
                  <a:pt x="120599" y="1284369"/>
                </a:cubicBezTo>
                <a:cubicBezTo>
                  <a:pt x="120599" y="1284369"/>
                  <a:pt x="120599" y="1280591"/>
                  <a:pt x="120599" y="1276814"/>
                </a:cubicBezTo>
                <a:cubicBezTo>
                  <a:pt x="120599" y="1276814"/>
                  <a:pt x="120599" y="1273036"/>
                  <a:pt x="116831" y="1276814"/>
                </a:cubicBezTo>
                <a:cubicBezTo>
                  <a:pt x="94218" y="1284369"/>
                  <a:pt x="67837" y="1280591"/>
                  <a:pt x="41456" y="1280591"/>
                </a:cubicBezTo>
                <a:cubicBezTo>
                  <a:pt x="37687" y="1280591"/>
                  <a:pt x="33919" y="1288146"/>
                  <a:pt x="26381" y="1291924"/>
                </a:cubicBezTo>
                <a:cubicBezTo>
                  <a:pt x="18844" y="1288146"/>
                  <a:pt x="11306" y="1284369"/>
                  <a:pt x="0" y="1280591"/>
                </a:cubicBezTo>
                <a:cubicBezTo>
                  <a:pt x="11306" y="1273036"/>
                  <a:pt x="22613" y="1261703"/>
                  <a:pt x="37687" y="1246593"/>
                </a:cubicBezTo>
                <a:cubicBezTo>
                  <a:pt x="33919" y="1254148"/>
                  <a:pt x="33919" y="1257926"/>
                  <a:pt x="33919" y="1265481"/>
                </a:cubicBezTo>
                <a:cubicBezTo>
                  <a:pt x="41456" y="1257926"/>
                  <a:pt x="48994" y="1254148"/>
                  <a:pt x="48994" y="1246593"/>
                </a:cubicBezTo>
                <a:cubicBezTo>
                  <a:pt x="45225" y="1235261"/>
                  <a:pt x="52762" y="1231483"/>
                  <a:pt x="64069" y="1231483"/>
                </a:cubicBezTo>
                <a:cubicBezTo>
                  <a:pt x="71606" y="1235261"/>
                  <a:pt x="82912" y="1235261"/>
                  <a:pt x="86681" y="1231483"/>
                </a:cubicBezTo>
                <a:cubicBezTo>
                  <a:pt x="90450" y="1227705"/>
                  <a:pt x="90450" y="1216373"/>
                  <a:pt x="94218" y="1208818"/>
                </a:cubicBezTo>
                <a:cubicBezTo>
                  <a:pt x="101756" y="1205040"/>
                  <a:pt x="109293" y="1201263"/>
                  <a:pt x="120599" y="1193707"/>
                </a:cubicBezTo>
                <a:cubicBezTo>
                  <a:pt x="116831" y="1186152"/>
                  <a:pt x="116831" y="1178597"/>
                  <a:pt x="116831" y="1171042"/>
                </a:cubicBezTo>
                <a:cubicBezTo>
                  <a:pt x="128137" y="1174820"/>
                  <a:pt x="135674" y="1178597"/>
                  <a:pt x="146980" y="1174820"/>
                </a:cubicBezTo>
                <a:cubicBezTo>
                  <a:pt x="150749" y="1174820"/>
                  <a:pt x="158287" y="1171042"/>
                  <a:pt x="169593" y="1163487"/>
                </a:cubicBezTo>
                <a:cubicBezTo>
                  <a:pt x="162055" y="1163487"/>
                  <a:pt x="154518" y="1163487"/>
                  <a:pt x="154518" y="1163487"/>
                </a:cubicBezTo>
                <a:cubicBezTo>
                  <a:pt x="154518" y="1155932"/>
                  <a:pt x="154518" y="1152154"/>
                  <a:pt x="154518" y="1148377"/>
                </a:cubicBezTo>
                <a:cubicBezTo>
                  <a:pt x="154518" y="1144599"/>
                  <a:pt x="150749" y="1140822"/>
                  <a:pt x="150749" y="1137044"/>
                </a:cubicBezTo>
                <a:cubicBezTo>
                  <a:pt x="154518" y="1133267"/>
                  <a:pt x="158287" y="1129489"/>
                  <a:pt x="162055" y="1125712"/>
                </a:cubicBezTo>
                <a:cubicBezTo>
                  <a:pt x="169593" y="1137044"/>
                  <a:pt x="173361" y="1133267"/>
                  <a:pt x="184668" y="1129489"/>
                </a:cubicBezTo>
                <a:cubicBezTo>
                  <a:pt x="207280" y="1125712"/>
                  <a:pt x="229892" y="1118156"/>
                  <a:pt x="252505" y="1114379"/>
                </a:cubicBezTo>
                <a:cubicBezTo>
                  <a:pt x="263811" y="1114379"/>
                  <a:pt x="275117" y="1118156"/>
                  <a:pt x="282654" y="1114379"/>
                </a:cubicBezTo>
                <a:cubicBezTo>
                  <a:pt x="286423" y="1106824"/>
                  <a:pt x="293960" y="1103046"/>
                  <a:pt x="297729" y="1099269"/>
                </a:cubicBezTo>
                <a:cubicBezTo>
                  <a:pt x="309035" y="1091714"/>
                  <a:pt x="316573" y="1087936"/>
                  <a:pt x="327879" y="1084158"/>
                </a:cubicBezTo>
                <a:cubicBezTo>
                  <a:pt x="327879" y="1080381"/>
                  <a:pt x="327879" y="1080381"/>
                  <a:pt x="327879" y="1076603"/>
                </a:cubicBezTo>
                <a:cubicBezTo>
                  <a:pt x="320341" y="1076603"/>
                  <a:pt x="316573" y="1072826"/>
                  <a:pt x="309035" y="1069048"/>
                </a:cubicBezTo>
                <a:cubicBezTo>
                  <a:pt x="312804" y="1069048"/>
                  <a:pt x="324110" y="1065271"/>
                  <a:pt x="324110" y="1065271"/>
                </a:cubicBezTo>
                <a:cubicBezTo>
                  <a:pt x="327879" y="1072826"/>
                  <a:pt x="331648" y="1080381"/>
                  <a:pt x="331648" y="1087936"/>
                </a:cubicBezTo>
                <a:cubicBezTo>
                  <a:pt x="335416" y="1087936"/>
                  <a:pt x="342954" y="1087936"/>
                  <a:pt x="354260" y="1087936"/>
                </a:cubicBezTo>
                <a:cubicBezTo>
                  <a:pt x="350491" y="1076603"/>
                  <a:pt x="346723" y="1065271"/>
                  <a:pt x="342954" y="1061493"/>
                </a:cubicBezTo>
                <a:cubicBezTo>
                  <a:pt x="331648" y="1057716"/>
                  <a:pt x="316573" y="1061493"/>
                  <a:pt x="305267" y="1061493"/>
                </a:cubicBezTo>
                <a:cubicBezTo>
                  <a:pt x="301498" y="1061493"/>
                  <a:pt x="301498" y="1065271"/>
                  <a:pt x="309035" y="1069048"/>
                </a:cubicBezTo>
                <a:cubicBezTo>
                  <a:pt x="309035" y="1072826"/>
                  <a:pt x="309035" y="1072826"/>
                  <a:pt x="312804" y="1080381"/>
                </a:cubicBezTo>
                <a:cubicBezTo>
                  <a:pt x="282654" y="1053938"/>
                  <a:pt x="260042" y="1080381"/>
                  <a:pt x="233661" y="1084158"/>
                </a:cubicBezTo>
                <a:cubicBezTo>
                  <a:pt x="229892" y="1087936"/>
                  <a:pt x="229892" y="1095491"/>
                  <a:pt x="229892" y="1103046"/>
                </a:cubicBezTo>
                <a:cubicBezTo>
                  <a:pt x="229892" y="1103046"/>
                  <a:pt x="226123" y="1103046"/>
                  <a:pt x="226123" y="1103046"/>
                </a:cubicBezTo>
                <a:cubicBezTo>
                  <a:pt x="222355" y="1099269"/>
                  <a:pt x="222355" y="1091714"/>
                  <a:pt x="222355" y="1084158"/>
                </a:cubicBezTo>
                <a:cubicBezTo>
                  <a:pt x="184668" y="1095491"/>
                  <a:pt x="150749" y="1106824"/>
                  <a:pt x="113062" y="1114379"/>
                </a:cubicBezTo>
                <a:cubicBezTo>
                  <a:pt x="116831" y="1099269"/>
                  <a:pt x="120599" y="1091714"/>
                  <a:pt x="139443" y="1095491"/>
                </a:cubicBezTo>
                <a:cubicBezTo>
                  <a:pt x="139443" y="1095491"/>
                  <a:pt x="143212" y="1095491"/>
                  <a:pt x="143212" y="1095491"/>
                </a:cubicBezTo>
                <a:cubicBezTo>
                  <a:pt x="154518" y="1087936"/>
                  <a:pt x="169593" y="1080381"/>
                  <a:pt x="180899" y="1072826"/>
                </a:cubicBezTo>
                <a:cubicBezTo>
                  <a:pt x="188436" y="1065271"/>
                  <a:pt x="207280" y="1065271"/>
                  <a:pt x="211049" y="1072826"/>
                </a:cubicBezTo>
                <a:cubicBezTo>
                  <a:pt x="226123" y="1065271"/>
                  <a:pt x="237430" y="1053938"/>
                  <a:pt x="252505" y="1046383"/>
                </a:cubicBezTo>
                <a:cubicBezTo>
                  <a:pt x="252505" y="1046383"/>
                  <a:pt x="252505" y="1046383"/>
                  <a:pt x="252505" y="1042605"/>
                </a:cubicBezTo>
                <a:cubicBezTo>
                  <a:pt x="244967" y="1042605"/>
                  <a:pt x="237430" y="1046383"/>
                  <a:pt x="233661" y="1046383"/>
                </a:cubicBezTo>
                <a:cubicBezTo>
                  <a:pt x="244967" y="1042605"/>
                  <a:pt x="252505" y="1023718"/>
                  <a:pt x="271348" y="1031273"/>
                </a:cubicBezTo>
                <a:cubicBezTo>
                  <a:pt x="271348" y="1031273"/>
                  <a:pt x="275117" y="1023718"/>
                  <a:pt x="278886" y="1019940"/>
                </a:cubicBezTo>
                <a:cubicBezTo>
                  <a:pt x="286423" y="1016162"/>
                  <a:pt x="293960" y="1004830"/>
                  <a:pt x="301498" y="1001052"/>
                </a:cubicBezTo>
                <a:cubicBezTo>
                  <a:pt x="316573" y="997275"/>
                  <a:pt x="335416" y="993497"/>
                  <a:pt x="350491" y="989720"/>
                </a:cubicBezTo>
                <a:cubicBezTo>
                  <a:pt x="354260" y="989720"/>
                  <a:pt x="358029" y="989720"/>
                  <a:pt x="361797" y="989720"/>
                </a:cubicBezTo>
                <a:cubicBezTo>
                  <a:pt x="369335" y="993497"/>
                  <a:pt x="376872" y="993497"/>
                  <a:pt x="388178" y="985942"/>
                </a:cubicBezTo>
                <a:cubicBezTo>
                  <a:pt x="407022" y="978387"/>
                  <a:pt x="429634" y="974609"/>
                  <a:pt x="448478" y="967054"/>
                </a:cubicBezTo>
                <a:cubicBezTo>
                  <a:pt x="452247" y="967054"/>
                  <a:pt x="456015" y="963277"/>
                  <a:pt x="463553" y="963277"/>
                </a:cubicBezTo>
                <a:cubicBezTo>
                  <a:pt x="459784" y="959499"/>
                  <a:pt x="459784" y="959499"/>
                  <a:pt x="459784" y="959499"/>
                </a:cubicBezTo>
                <a:cubicBezTo>
                  <a:pt x="463553" y="951944"/>
                  <a:pt x="467322" y="944389"/>
                  <a:pt x="471090" y="944389"/>
                </a:cubicBezTo>
                <a:cubicBezTo>
                  <a:pt x="489934" y="936834"/>
                  <a:pt x="508778" y="929279"/>
                  <a:pt x="523852" y="933056"/>
                </a:cubicBezTo>
                <a:cubicBezTo>
                  <a:pt x="542696" y="933056"/>
                  <a:pt x="554002" y="921724"/>
                  <a:pt x="569077" y="921724"/>
                </a:cubicBezTo>
                <a:cubicBezTo>
                  <a:pt x="572846" y="925501"/>
                  <a:pt x="576614" y="921724"/>
                  <a:pt x="580383" y="917946"/>
                </a:cubicBezTo>
                <a:cubicBezTo>
                  <a:pt x="565308" y="917946"/>
                  <a:pt x="554002" y="921724"/>
                  <a:pt x="538927" y="921724"/>
                </a:cubicBezTo>
                <a:cubicBezTo>
                  <a:pt x="554002" y="910391"/>
                  <a:pt x="572846" y="917946"/>
                  <a:pt x="580383" y="895281"/>
                </a:cubicBezTo>
                <a:cubicBezTo>
                  <a:pt x="591689" y="902836"/>
                  <a:pt x="599227" y="910391"/>
                  <a:pt x="610533" y="921724"/>
                </a:cubicBezTo>
                <a:cubicBezTo>
                  <a:pt x="614302" y="914168"/>
                  <a:pt x="614302" y="906613"/>
                  <a:pt x="618070" y="899058"/>
                </a:cubicBezTo>
                <a:cubicBezTo>
                  <a:pt x="636914" y="914168"/>
                  <a:pt x="659526" y="880170"/>
                  <a:pt x="678370" y="902836"/>
                </a:cubicBezTo>
                <a:cubicBezTo>
                  <a:pt x="678370" y="891503"/>
                  <a:pt x="685907" y="887726"/>
                  <a:pt x="708520" y="887726"/>
                </a:cubicBezTo>
                <a:cubicBezTo>
                  <a:pt x="716057" y="883948"/>
                  <a:pt x="723595" y="880170"/>
                  <a:pt x="734901" y="876393"/>
                </a:cubicBezTo>
                <a:cubicBezTo>
                  <a:pt x="734901" y="880170"/>
                  <a:pt x="738669" y="883948"/>
                  <a:pt x="738669" y="887726"/>
                </a:cubicBezTo>
                <a:cubicBezTo>
                  <a:pt x="749976" y="887726"/>
                  <a:pt x="795200" y="849950"/>
                  <a:pt x="795200" y="842395"/>
                </a:cubicBezTo>
                <a:cubicBezTo>
                  <a:pt x="783894" y="849950"/>
                  <a:pt x="768819" y="861283"/>
                  <a:pt x="757513" y="861283"/>
                </a:cubicBezTo>
                <a:cubicBezTo>
                  <a:pt x="746207" y="861283"/>
                  <a:pt x="738669" y="842395"/>
                  <a:pt x="727363" y="834840"/>
                </a:cubicBezTo>
                <a:cubicBezTo>
                  <a:pt x="727363" y="868838"/>
                  <a:pt x="704751" y="831062"/>
                  <a:pt x="693445" y="842395"/>
                </a:cubicBezTo>
                <a:cubicBezTo>
                  <a:pt x="697214" y="846172"/>
                  <a:pt x="700982" y="846172"/>
                  <a:pt x="704751" y="853728"/>
                </a:cubicBezTo>
                <a:cubicBezTo>
                  <a:pt x="685907" y="849950"/>
                  <a:pt x="667064" y="834840"/>
                  <a:pt x="655758" y="853728"/>
                </a:cubicBezTo>
                <a:cubicBezTo>
                  <a:pt x="640683" y="857505"/>
                  <a:pt x="629377" y="861283"/>
                  <a:pt x="610533" y="865060"/>
                </a:cubicBezTo>
                <a:cubicBezTo>
                  <a:pt x="595458" y="857505"/>
                  <a:pt x="591689" y="849950"/>
                  <a:pt x="606764" y="838617"/>
                </a:cubicBezTo>
                <a:cubicBezTo>
                  <a:pt x="602996" y="834840"/>
                  <a:pt x="602996" y="834840"/>
                  <a:pt x="599227" y="834840"/>
                </a:cubicBezTo>
                <a:cubicBezTo>
                  <a:pt x="633145" y="815952"/>
                  <a:pt x="663295" y="793287"/>
                  <a:pt x="678370" y="755511"/>
                </a:cubicBezTo>
                <a:cubicBezTo>
                  <a:pt x="651989" y="766844"/>
                  <a:pt x="625608" y="774399"/>
                  <a:pt x="595458" y="781954"/>
                </a:cubicBezTo>
                <a:cubicBezTo>
                  <a:pt x="595458" y="770621"/>
                  <a:pt x="595458" y="766844"/>
                  <a:pt x="595458" y="766844"/>
                </a:cubicBezTo>
                <a:cubicBezTo>
                  <a:pt x="610533" y="759289"/>
                  <a:pt x="625608" y="747956"/>
                  <a:pt x="640683" y="740401"/>
                </a:cubicBezTo>
                <a:cubicBezTo>
                  <a:pt x="640683" y="740401"/>
                  <a:pt x="640683" y="736623"/>
                  <a:pt x="640683" y="736623"/>
                </a:cubicBezTo>
                <a:cubicBezTo>
                  <a:pt x="633145" y="736623"/>
                  <a:pt x="625608" y="736623"/>
                  <a:pt x="621839" y="736623"/>
                </a:cubicBezTo>
                <a:cubicBezTo>
                  <a:pt x="618070" y="736623"/>
                  <a:pt x="610533" y="736623"/>
                  <a:pt x="610533" y="732846"/>
                </a:cubicBezTo>
                <a:cubicBezTo>
                  <a:pt x="606764" y="729068"/>
                  <a:pt x="610533" y="725291"/>
                  <a:pt x="610533" y="721513"/>
                </a:cubicBezTo>
                <a:cubicBezTo>
                  <a:pt x="618070" y="717736"/>
                  <a:pt x="625608" y="713958"/>
                  <a:pt x="629377" y="706403"/>
                </a:cubicBezTo>
                <a:cubicBezTo>
                  <a:pt x="644451" y="695070"/>
                  <a:pt x="659526" y="687515"/>
                  <a:pt x="674601" y="679960"/>
                </a:cubicBezTo>
                <a:cubicBezTo>
                  <a:pt x="689676" y="668627"/>
                  <a:pt x="700982" y="653517"/>
                  <a:pt x="716057" y="642184"/>
                </a:cubicBezTo>
                <a:cubicBezTo>
                  <a:pt x="712288" y="638407"/>
                  <a:pt x="708520" y="638407"/>
                  <a:pt x="704751" y="638407"/>
                </a:cubicBezTo>
                <a:cubicBezTo>
                  <a:pt x="708520" y="634629"/>
                  <a:pt x="708520" y="634629"/>
                  <a:pt x="712288" y="634629"/>
                </a:cubicBezTo>
                <a:cubicBezTo>
                  <a:pt x="716057" y="634629"/>
                  <a:pt x="727363" y="634629"/>
                  <a:pt x="738669" y="627074"/>
                </a:cubicBezTo>
                <a:cubicBezTo>
                  <a:pt x="746207" y="627074"/>
                  <a:pt x="753744" y="623297"/>
                  <a:pt x="761282" y="619519"/>
                </a:cubicBezTo>
                <a:cubicBezTo>
                  <a:pt x="761282" y="615742"/>
                  <a:pt x="765051" y="615742"/>
                  <a:pt x="765051" y="615742"/>
                </a:cubicBezTo>
                <a:cubicBezTo>
                  <a:pt x="772588" y="600631"/>
                  <a:pt x="772588" y="600631"/>
                  <a:pt x="787663" y="608186"/>
                </a:cubicBezTo>
                <a:cubicBezTo>
                  <a:pt x="783894" y="577966"/>
                  <a:pt x="814044" y="608186"/>
                  <a:pt x="817813" y="589299"/>
                </a:cubicBezTo>
                <a:cubicBezTo>
                  <a:pt x="814044" y="589299"/>
                  <a:pt x="810275" y="589299"/>
                  <a:pt x="802738" y="589299"/>
                </a:cubicBezTo>
                <a:cubicBezTo>
                  <a:pt x="810275" y="581744"/>
                  <a:pt x="817813" y="577966"/>
                  <a:pt x="829119" y="574188"/>
                </a:cubicBezTo>
                <a:cubicBezTo>
                  <a:pt x="806506" y="566633"/>
                  <a:pt x="791432" y="577966"/>
                  <a:pt x="776357" y="585521"/>
                </a:cubicBezTo>
                <a:cubicBezTo>
                  <a:pt x="761282" y="593076"/>
                  <a:pt x="742438" y="596854"/>
                  <a:pt x="727363" y="600631"/>
                </a:cubicBezTo>
                <a:cubicBezTo>
                  <a:pt x="708520" y="600631"/>
                  <a:pt x="704751" y="600631"/>
                  <a:pt x="708520" y="623297"/>
                </a:cubicBezTo>
                <a:cubicBezTo>
                  <a:pt x="704751" y="619519"/>
                  <a:pt x="700982" y="611964"/>
                  <a:pt x="697214" y="611964"/>
                </a:cubicBezTo>
                <a:cubicBezTo>
                  <a:pt x="689676" y="615742"/>
                  <a:pt x="682139" y="619519"/>
                  <a:pt x="678370" y="619519"/>
                </a:cubicBezTo>
                <a:cubicBezTo>
                  <a:pt x="663295" y="615742"/>
                  <a:pt x="659526" y="627074"/>
                  <a:pt x="648220" y="634629"/>
                </a:cubicBezTo>
                <a:cubicBezTo>
                  <a:pt x="633145" y="642184"/>
                  <a:pt x="618070" y="649740"/>
                  <a:pt x="602996" y="657295"/>
                </a:cubicBezTo>
                <a:cubicBezTo>
                  <a:pt x="599227" y="657295"/>
                  <a:pt x="595458" y="657295"/>
                  <a:pt x="591689" y="653517"/>
                </a:cubicBezTo>
                <a:cubicBezTo>
                  <a:pt x="591689" y="679960"/>
                  <a:pt x="572846" y="657295"/>
                  <a:pt x="561540" y="664850"/>
                </a:cubicBezTo>
                <a:cubicBezTo>
                  <a:pt x="565308" y="672405"/>
                  <a:pt x="565308" y="676182"/>
                  <a:pt x="569077" y="679960"/>
                </a:cubicBezTo>
                <a:cubicBezTo>
                  <a:pt x="550233" y="676182"/>
                  <a:pt x="523852" y="691293"/>
                  <a:pt x="516315" y="706403"/>
                </a:cubicBezTo>
                <a:cubicBezTo>
                  <a:pt x="512546" y="706403"/>
                  <a:pt x="508778" y="702625"/>
                  <a:pt x="505009" y="702625"/>
                </a:cubicBezTo>
                <a:cubicBezTo>
                  <a:pt x="489934" y="706403"/>
                  <a:pt x="471090" y="691293"/>
                  <a:pt x="463553" y="710181"/>
                </a:cubicBezTo>
                <a:cubicBezTo>
                  <a:pt x="452247" y="702625"/>
                  <a:pt x="456015" y="698848"/>
                  <a:pt x="463553" y="691293"/>
                </a:cubicBezTo>
                <a:cubicBezTo>
                  <a:pt x="471090" y="683738"/>
                  <a:pt x="474859" y="676182"/>
                  <a:pt x="486165" y="664850"/>
                </a:cubicBezTo>
                <a:cubicBezTo>
                  <a:pt x="456015" y="664850"/>
                  <a:pt x="429634" y="664850"/>
                  <a:pt x="403253" y="664850"/>
                </a:cubicBezTo>
                <a:cubicBezTo>
                  <a:pt x="399485" y="664850"/>
                  <a:pt x="391947" y="661072"/>
                  <a:pt x="384410" y="661072"/>
                </a:cubicBezTo>
                <a:cubicBezTo>
                  <a:pt x="391947" y="653517"/>
                  <a:pt x="388178" y="630852"/>
                  <a:pt x="410791" y="642184"/>
                </a:cubicBezTo>
                <a:cubicBezTo>
                  <a:pt x="410791" y="634629"/>
                  <a:pt x="410791" y="630852"/>
                  <a:pt x="410791" y="627074"/>
                </a:cubicBezTo>
                <a:cubicBezTo>
                  <a:pt x="422097" y="627074"/>
                  <a:pt x="429634" y="623297"/>
                  <a:pt x="444709" y="623297"/>
                </a:cubicBezTo>
                <a:cubicBezTo>
                  <a:pt x="440941" y="619519"/>
                  <a:pt x="437172" y="615742"/>
                  <a:pt x="437172" y="611964"/>
                </a:cubicBezTo>
                <a:cubicBezTo>
                  <a:pt x="444709" y="604409"/>
                  <a:pt x="463553" y="600631"/>
                  <a:pt x="444709" y="581744"/>
                </a:cubicBezTo>
                <a:cubicBezTo>
                  <a:pt x="456015" y="585521"/>
                  <a:pt x="463553" y="585521"/>
                  <a:pt x="474859" y="589299"/>
                </a:cubicBezTo>
                <a:cubicBezTo>
                  <a:pt x="471090" y="574188"/>
                  <a:pt x="467322" y="559078"/>
                  <a:pt x="467322" y="547746"/>
                </a:cubicBezTo>
                <a:cubicBezTo>
                  <a:pt x="474859" y="547746"/>
                  <a:pt x="482396" y="551523"/>
                  <a:pt x="489934" y="547746"/>
                </a:cubicBezTo>
                <a:cubicBezTo>
                  <a:pt x="512546" y="543968"/>
                  <a:pt x="535159" y="540190"/>
                  <a:pt x="557771" y="536413"/>
                </a:cubicBezTo>
                <a:cubicBezTo>
                  <a:pt x="561540" y="532635"/>
                  <a:pt x="565308" y="528858"/>
                  <a:pt x="569077" y="525080"/>
                </a:cubicBezTo>
                <a:cubicBezTo>
                  <a:pt x="572846" y="517525"/>
                  <a:pt x="576614" y="513748"/>
                  <a:pt x="580383" y="509970"/>
                </a:cubicBezTo>
                <a:cubicBezTo>
                  <a:pt x="572846" y="506192"/>
                  <a:pt x="569077" y="506192"/>
                  <a:pt x="565308" y="502415"/>
                </a:cubicBezTo>
                <a:cubicBezTo>
                  <a:pt x="546465" y="494860"/>
                  <a:pt x="527621" y="506192"/>
                  <a:pt x="508778" y="509970"/>
                </a:cubicBezTo>
                <a:cubicBezTo>
                  <a:pt x="508778" y="517525"/>
                  <a:pt x="512546" y="521303"/>
                  <a:pt x="512546" y="528858"/>
                </a:cubicBezTo>
                <a:cubicBezTo>
                  <a:pt x="512546" y="528858"/>
                  <a:pt x="512546" y="528858"/>
                  <a:pt x="508778" y="528858"/>
                </a:cubicBezTo>
                <a:cubicBezTo>
                  <a:pt x="508778" y="525080"/>
                  <a:pt x="505009" y="517525"/>
                  <a:pt x="501240" y="513748"/>
                </a:cubicBezTo>
                <a:cubicBezTo>
                  <a:pt x="478628" y="521303"/>
                  <a:pt x="452247" y="528858"/>
                  <a:pt x="425866" y="536413"/>
                </a:cubicBezTo>
                <a:cubicBezTo>
                  <a:pt x="425866" y="532635"/>
                  <a:pt x="425866" y="532635"/>
                  <a:pt x="422097" y="528858"/>
                </a:cubicBezTo>
                <a:cubicBezTo>
                  <a:pt x="425866" y="525080"/>
                  <a:pt x="429634" y="517525"/>
                  <a:pt x="433403" y="517525"/>
                </a:cubicBezTo>
                <a:cubicBezTo>
                  <a:pt x="448478" y="517525"/>
                  <a:pt x="459784" y="506192"/>
                  <a:pt x="471090" y="498637"/>
                </a:cubicBezTo>
                <a:cubicBezTo>
                  <a:pt x="482396" y="494860"/>
                  <a:pt x="493703" y="494860"/>
                  <a:pt x="508778" y="491082"/>
                </a:cubicBezTo>
                <a:cubicBezTo>
                  <a:pt x="505009" y="483527"/>
                  <a:pt x="501240" y="479750"/>
                  <a:pt x="497471" y="475972"/>
                </a:cubicBezTo>
                <a:cubicBezTo>
                  <a:pt x="505009" y="472194"/>
                  <a:pt x="516315" y="468417"/>
                  <a:pt x="523852" y="460862"/>
                </a:cubicBezTo>
                <a:cubicBezTo>
                  <a:pt x="523852" y="449529"/>
                  <a:pt x="535159" y="441974"/>
                  <a:pt x="546465" y="438196"/>
                </a:cubicBezTo>
                <a:cubicBezTo>
                  <a:pt x="561540" y="434419"/>
                  <a:pt x="572846" y="423086"/>
                  <a:pt x="587921" y="430641"/>
                </a:cubicBezTo>
                <a:cubicBezTo>
                  <a:pt x="587921" y="430641"/>
                  <a:pt x="595458" y="426864"/>
                  <a:pt x="599227" y="426864"/>
                </a:cubicBezTo>
                <a:cubicBezTo>
                  <a:pt x="610533" y="419309"/>
                  <a:pt x="625608" y="411754"/>
                  <a:pt x="640683" y="407976"/>
                </a:cubicBezTo>
                <a:lnTo>
                  <a:pt x="648974" y="399665"/>
                </a:lnTo>
                <a:lnTo>
                  <a:pt x="651989" y="400421"/>
                </a:lnTo>
                <a:lnTo>
                  <a:pt x="651989" y="396643"/>
                </a:lnTo>
                <a:cubicBezTo>
                  <a:pt x="663295" y="396643"/>
                  <a:pt x="674601" y="392866"/>
                  <a:pt x="689676" y="392866"/>
                </a:cubicBezTo>
                <a:cubicBezTo>
                  <a:pt x="685907" y="389088"/>
                  <a:pt x="685907" y="385311"/>
                  <a:pt x="685907" y="385311"/>
                </a:cubicBezTo>
                <a:cubicBezTo>
                  <a:pt x="674601" y="385311"/>
                  <a:pt x="663295" y="389088"/>
                  <a:pt x="651989" y="389088"/>
                </a:cubicBezTo>
                <a:cubicBezTo>
                  <a:pt x="651989" y="389088"/>
                  <a:pt x="651989" y="390977"/>
                  <a:pt x="651989" y="393338"/>
                </a:cubicBezTo>
                <a:lnTo>
                  <a:pt x="651989" y="396643"/>
                </a:lnTo>
                <a:lnTo>
                  <a:pt x="648974" y="399665"/>
                </a:lnTo>
                <a:lnTo>
                  <a:pt x="621839" y="392866"/>
                </a:lnTo>
                <a:cubicBezTo>
                  <a:pt x="648220" y="385311"/>
                  <a:pt x="667064" y="377756"/>
                  <a:pt x="685907" y="370201"/>
                </a:cubicBezTo>
                <a:cubicBezTo>
                  <a:pt x="693445" y="366423"/>
                  <a:pt x="700982" y="362645"/>
                  <a:pt x="708520" y="355090"/>
                </a:cubicBezTo>
                <a:cubicBezTo>
                  <a:pt x="716057" y="347535"/>
                  <a:pt x="719826" y="336203"/>
                  <a:pt x="734901" y="343758"/>
                </a:cubicBezTo>
                <a:cubicBezTo>
                  <a:pt x="734901" y="339980"/>
                  <a:pt x="734901" y="336203"/>
                  <a:pt x="734901" y="332425"/>
                </a:cubicBezTo>
                <a:cubicBezTo>
                  <a:pt x="734901" y="332425"/>
                  <a:pt x="738669" y="332425"/>
                  <a:pt x="738669" y="332425"/>
                </a:cubicBezTo>
                <a:cubicBezTo>
                  <a:pt x="738669" y="336203"/>
                  <a:pt x="742438" y="339980"/>
                  <a:pt x="742438" y="343758"/>
                </a:cubicBezTo>
                <a:cubicBezTo>
                  <a:pt x="749976" y="347535"/>
                  <a:pt x="776357" y="343758"/>
                  <a:pt x="787663" y="336203"/>
                </a:cubicBezTo>
                <a:cubicBezTo>
                  <a:pt x="791432" y="332425"/>
                  <a:pt x="798969" y="332425"/>
                  <a:pt x="802738" y="328647"/>
                </a:cubicBezTo>
                <a:cubicBezTo>
                  <a:pt x="806506" y="324870"/>
                  <a:pt x="814044" y="321092"/>
                  <a:pt x="817813" y="321092"/>
                </a:cubicBezTo>
                <a:cubicBezTo>
                  <a:pt x="829119" y="313537"/>
                  <a:pt x="836656" y="317315"/>
                  <a:pt x="840425" y="328647"/>
                </a:cubicBezTo>
                <a:cubicBezTo>
                  <a:pt x="851731" y="313537"/>
                  <a:pt x="863037" y="302205"/>
                  <a:pt x="878112" y="287094"/>
                </a:cubicBezTo>
                <a:cubicBezTo>
                  <a:pt x="878112" y="294649"/>
                  <a:pt x="878112" y="298427"/>
                  <a:pt x="878112" y="302205"/>
                </a:cubicBezTo>
                <a:cubicBezTo>
                  <a:pt x="885650" y="298427"/>
                  <a:pt x="889418" y="298427"/>
                  <a:pt x="896956" y="298427"/>
                </a:cubicBezTo>
                <a:cubicBezTo>
                  <a:pt x="893187" y="290872"/>
                  <a:pt x="881881" y="283317"/>
                  <a:pt x="885650" y="283317"/>
                </a:cubicBezTo>
                <a:cubicBezTo>
                  <a:pt x="889418" y="275762"/>
                  <a:pt x="893187" y="268207"/>
                  <a:pt x="900724" y="268207"/>
                </a:cubicBezTo>
                <a:cubicBezTo>
                  <a:pt x="912031" y="264429"/>
                  <a:pt x="927106" y="264429"/>
                  <a:pt x="938412" y="264429"/>
                </a:cubicBezTo>
                <a:cubicBezTo>
                  <a:pt x="942180" y="264429"/>
                  <a:pt x="945949" y="264429"/>
                  <a:pt x="949718" y="264429"/>
                </a:cubicBezTo>
                <a:cubicBezTo>
                  <a:pt x="953487" y="271984"/>
                  <a:pt x="957255" y="275762"/>
                  <a:pt x="961024" y="283317"/>
                </a:cubicBezTo>
                <a:cubicBezTo>
                  <a:pt x="961024" y="283317"/>
                  <a:pt x="961024" y="283317"/>
                  <a:pt x="964793" y="283317"/>
                </a:cubicBezTo>
                <a:cubicBezTo>
                  <a:pt x="961024" y="275762"/>
                  <a:pt x="961024" y="271984"/>
                  <a:pt x="957255" y="264429"/>
                </a:cubicBezTo>
                <a:cubicBezTo>
                  <a:pt x="987405" y="256874"/>
                  <a:pt x="1013786" y="249319"/>
                  <a:pt x="1040167" y="241764"/>
                </a:cubicBezTo>
                <a:cubicBezTo>
                  <a:pt x="1043936" y="241764"/>
                  <a:pt x="1043936" y="237986"/>
                  <a:pt x="1047705" y="237986"/>
                </a:cubicBezTo>
                <a:cubicBezTo>
                  <a:pt x="1062779" y="237986"/>
                  <a:pt x="1074086" y="230431"/>
                  <a:pt x="1092929" y="230431"/>
                </a:cubicBezTo>
                <a:cubicBezTo>
                  <a:pt x="1119310" y="230431"/>
                  <a:pt x="1141923" y="215321"/>
                  <a:pt x="1164535" y="200211"/>
                </a:cubicBezTo>
                <a:cubicBezTo>
                  <a:pt x="1172072" y="196433"/>
                  <a:pt x="1183378" y="192655"/>
                  <a:pt x="1187147" y="200211"/>
                </a:cubicBezTo>
                <a:cubicBezTo>
                  <a:pt x="1202222" y="196433"/>
                  <a:pt x="1209760" y="192655"/>
                  <a:pt x="1221066" y="188878"/>
                </a:cubicBezTo>
                <a:cubicBezTo>
                  <a:pt x="1243678" y="185100"/>
                  <a:pt x="1262522" y="181323"/>
                  <a:pt x="1285134" y="177545"/>
                </a:cubicBezTo>
                <a:cubicBezTo>
                  <a:pt x="1288903" y="173768"/>
                  <a:pt x="1296440" y="169990"/>
                  <a:pt x="1300209" y="166213"/>
                </a:cubicBezTo>
                <a:cubicBezTo>
                  <a:pt x="1311515" y="154880"/>
                  <a:pt x="1319052" y="162435"/>
                  <a:pt x="1330359" y="169990"/>
                </a:cubicBezTo>
                <a:cubicBezTo>
                  <a:pt x="1334127" y="169990"/>
                  <a:pt x="1349202" y="169990"/>
                  <a:pt x="1352971" y="162435"/>
                </a:cubicBezTo>
                <a:cubicBezTo>
                  <a:pt x="1356740" y="151102"/>
                  <a:pt x="1364277" y="151102"/>
                  <a:pt x="1375583" y="147325"/>
                </a:cubicBezTo>
                <a:cubicBezTo>
                  <a:pt x="1386889" y="143547"/>
                  <a:pt x="1394427" y="135992"/>
                  <a:pt x="1405733" y="132215"/>
                </a:cubicBezTo>
                <a:cubicBezTo>
                  <a:pt x="1428345" y="132215"/>
                  <a:pt x="1435883" y="113327"/>
                  <a:pt x="1450958" y="98217"/>
                </a:cubicBezTo>
                <a:cubicBezTo>
                  <a:pt x="1450958" y="105772"/>
                  <a:pt x="1450958" y="109549"/>
                  <a:pt x="1450958" y="109549"/>
                </a:cubicBezTo>
                <a:cubicBezTo>
                  <a:pt x="1481107" y="113327"/>
                  <a:pt x="1477339" y="83106"/>
                  <a:pt x="1488645" y="71774"/>
                </a:cubicBezTo>
                <a:cubicBezTo>
                  <a:pt x="1492414" y="79329"/>
                  <a:pt x="1492414" y="83106"/>
                  <a:pt x="1492414" y="90661"/>
                </a:cubicBezTo>
                <a:cubicBezTo>
                  <a:pt x="1522563" y="60441"/>
                  <a:pt x="1548944" y="30221"/>
                  <a:pt x="1575325" y="0"/>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1"/>
          <p:cNvSpPr>
            <a:spLocks noGrp="1"/>
          </p:cNvSpPr>
          <p:nvPr>
            <p:ph type="pic" sz="quarter" idx="10" hasCustomPrompt="1"/>
          </p:nvPr>
        </p:nvSpPr>
        <p:spPr>
          <a:xfrm>
            <a:off x="5439882" y="-689171"/>
            <a:ext cx="5643754" cy="8051018"/>
          </a:xfrm>
          <a:custGeom>
            <a:avLst/>
            <a:gdLst>
              <a:gd name="connsiteX0" fmla="*/ 441388 w 2014538"/>
              <a:gd name="connsiteY0" fmla="*/ 1027 h 2873811"/>
              <a:gd name="connsiteX1" fmla="*/ 464023 w 2014538"/>
              <a:gd name="connsiteY1" fmla="*/ 19853 h 2873811"/>
              <a:gd name="connsiteX2" fmla="*/ 547019 w 2014538"/>
              <a:gd name="connsiteY2" fmla="*/ 140337 h 2873811"/>
              <a:gd name="connsiteX3" fmla="*/ 603607 w 2014538"/>
              <a:gd name="connsiteY3" fmla="*/ 219404 h 2873811"/>
              <a:gd name="connsiteX4" fmla="*/ 663968 w 2014538"/>
              <a:gd name="connsiteY4" fmla="*/ 336123 h 2873811"/>
              <a:gd name="connsiteX5" fmla="*/ 663968 w 2014538"/>
              <a:gd name="connsiteY5" fmla="*/ 339888 h 2873811"/>
              <a:gd name="connsiteX6" fmla="*/ 648878 w 2014538"/>
              <a:gd name="connsiteY6" fmla="*/ 283411 h 2873811"/>
              <a:gd name="connsiteX7" fmla="*/ 656423 w 2014538"/>
              <a:gd name="connsiteY7" fmla="*/ 268350 h 2873811"/>
              <a:gd name="connsiteX8" fmla="*/ 694148 w 2014538"/>
              <a:gd name="connsiteY8" fmla="*/ 317297 h 2873811"/>
              <a:gd name="connsiteX9" fmla="*/ 682830 w 2014538"/>
              <a:gd name="connsiteY9" fmla="*/ 287176 h 2873811"/>
              <a:gd name="connsiteX10" fmla="*/ 679058 w 2014538"/>
              <a:gd name="connsiteY10" fmla="*/ 260820 h 2873811"/>
              <a:gd name="connsiteX11" fmla="*/ 697921 w 2014538"/>
              <a:gd name="connsiteY11" fmla="*/ 275881 h 2873811"/>
              <a:gd name="connsiteX12" fmla="*/ 667740 w 2014538"/>
              <a:gd name="connsiteY12" fmla="*/ 193048 h 2873811"/>
              <a:gd name="connsiteX13" fmla="*/ 686603 w 2014538"/>
              <a:gd name="connsiteY13" fmla="*/ 215639 h 2873811"/>
              <a:gd name="connsiteX14" fmla="*/ 690376 w 2014538"/>
              <a:gd name="connsiteY14" fmla="*/ 200578 h 2873811"/>
              <a:gd name="connsiteX15" fmla="*/ 731874 w 2014538"/>
              <a:gd name="connsiteY15" fmla="*/ 260820 h 2873811"/>
              <a:gd name="connsiteX16" fmla="*/ 735646 w 2014538"/>
              <a:gd name="connsiteY16" fmla="*/ 257055 h 2873811"/>
              <a:gd name="connsiteX17" fmla="*/ 728101 w 2014538"/>
              <a:gd name="connsiteY17" fmla="*/ 234464 h 2873811"/>
              <a:gd name="connsiteX18" fmla="*/ 731874 w 2014538"/>
              <a:gd name="connsiteY18" fmla="*/ 230699 h 2873811"/>
              <a:gd name="connsiteX19" fmla="*/ 758281 w 2014538"/>
              <a:gd name="connsiteY19" fmla="*/ 257055 h 2873811"/>
              <a:gd name="connsiteX20" fmla="*/ 818642 w 2014538"/>
              <a:gd name="connsiteY20" fmla="*/ 392599 h 2873811"/>
              <a:gd name="connsiteX21" fmla="*/ 860140 w 2014538"/>
              <a:gd name="connsiteY21" fmla="*/ 528144 h 2873811"/>
              <a:gd name="connsiteX22" fmla="*/ 894093 w 2014538"/>
              <a:gd name="connsiteY22" fmla="*/ 599681 h 2873811"/>
              <a:gd name="connsiteX23" fmla="*/ 897865 w 2014538"/>
              <a:gd name="connsiteY23" fmla="*/ 607211 h 2873811"/>
              <a:gd name="connsiteX24" fmla="*/ 935591 w 2014538"/>
              <a:gd name="connsiteY24" fmla="*/ 641097 h 2873811"/>
              <a:gd name="connsiteX25" fmla="*/ 886548 w 2014538"/>
              <a:gd name="connsiteY25" fmla="*/ 543204 h 2873811"/>
              <a:gd name="connsiteX26" fmla="*/ 848822 w 2014538"/>
              <a:gd name="connsiteY26" fmla="*/ 437781 h 2873811"/>
              <a:gd name="connsiteX27" fmla="*/ 818642 w 2014538"/>
              <a:gd name="connsiteY27" fmla="*/ 354948 h 2873811"/>
              <a:gd name="connsiteX28" fmla="*/ 754509 w 2014538"/>
              <a:gd name="connsiteY28" fmla="*/ 211874 h 2873811"/>
              <a:gd name="connsiteX29" fmla="*/ 739419 w 2014538"/>
              <a:gd name="connsiteY29" fmla="*/ 189283 h 2873811"/>
              <a:gd name="connsiteX30" fmla="*/ 758281 w 2014538"/>
              <a:gd name="connsiteY30" fmla="*/ 185518 h 2873811"/>
              <a:gd name="connsiteX31" fmla="*/ 709238 w 2014538"/>
              <a:gd name="connsiteY31" fmla="*/ 57504 h 2873811"/>
              <a:gd name="connsiteX32" fmla="*/ 750736 w 2014538"/>
              <a:gd name="connsiteY32" fmla="*/ 117746 h 2873811"/>
              <a:gd name="connsiteX33" fmla="*/ 822415 w 2014538"/>
              <a:gd name="connsiteY33" fmla="*/ 298471 h 2873811"/>
              <a:gd name="connsiteX34" fmla="*/ 1067630 w 2014538"/>
              <a:gd name="connsiteY34" fmla="*/ 844413 h 2873811"/>
              <a:gd name="connsiteX35" fmla="*/ 1082720 w 2014538"/>
              <a:gd name="connsiteY35" fmla="*/ 859474 h 2873811"/>
              <a:gd name="connsiteX36" fmla="*/ 1097810 w 2014538"/>
              <a:gd name="connsiteY36" fmla="*/ 882065 h 2873811"/>
              <a:gd name="connsiteX37" fmla="*/ 1097810 w 2014538"/>
              <a:gd name="connsiteY37" fmla="*/ 897125 h 2873811"/>
              <a:gd name="connsiteX38" fmla="*/ 1105355 w 2014538"/>
              <a:gd name="connsiteY38" fmla="*/ 897125 h 2873811"/>
              <a:gd name="connsiteX39" fmla="*/ 1101583 w 2014538"/>
              <a:gd name="connsiteY39" fmla="*/ 870769 h 2873811"/>
              <a:gd name="connsiteX40" fmla="*/ 1097810 w 2014538"/>
              <a:gd name="connsiteY40" fmla="*/ 855709 h 2873811"/>
              <a:gd name="connsiteX41" fmla="*/ 1105355 w 2014538"/>
              <a:gd name="connsiteY41" fmla="*/ 844413 h 2873811"/>
              <a:gd name="connsiteX42" fmla="*/ 1112900 w 2014538"/>
              <a:gd name="connsiteY42" fmla="*/ 848178 h 2873811"/>
              <a:gd name="connsiteX43" fmla="*/ 1120445 w 2014538"/>
              <a:gd name="connsiteY43" fmla="*/ 855709 h 2873811"/>
              <a:gd name="connsiteX44" fmla="*/ 1131763 w 2014538"/>
              <a:gd name="connsiteY44" fmla="*/ 919716 h 2873811"/>
              <a:gd name="connsiteX45" fmla="*/ 1112900 w 2014538"/>
              <a:gd name="connsiteY45" fmla="*/ 919716 h 2873811"/>
              <a:gd name="connsiteX46" fmla="*/ 1165716 w 2014538"/>
              <a:gd name="connsiteY46" fmla="*/ 1010078 h 2873811"/>
              <a:gd name="connsiteX47" fmla="*/ 1177034 w 2014538"/>
              <a:gd name="connsiteY47" fmla="*/ 938541 h 2873811"/>
              <a:gd name="connsiteX48" fmla="*/ 1210987 w 2014538"/>
              <a:gd name="connsiteY48" fmla="*/ 874534 h 2873811"/>
              <a:gd name="connsiteX49" fmla="*/ 1218532 w 2014538"/>
              <a:gd name="connsiteY49" fmla="*/ 870769 h 2873811"/>
              <a:gd name="connsiteX50" fmla="*/ 1282665 w 2014538"/>
              <a:gd name="connsiteY50" fmla="*/ 867004 h 2873811"/>
              <a:gd name="connsiteX51" fmla="*/ 1290210 w 2014538"/>
              <a:gd name="connsiteY51" fmla="*/ 867004 h 2873811"/>
              <a:gd name="connsiteX52" fmla="*/ 1361888 w 2014538"/>
              <a:gd name="connsiteY52" fmla="*/ 851944 h 2873811"/>
              <a:gd name="connsiteX53" fmla="*/ 1380751 w 2014538"/>
              <a:gd name="connsiteY53" fmla="*/ 851944 h 2873811"/>
              <a:gd name="connsiteX54" fmla="*/ 1410931 w 2014538"/>
              <a:gd name="connsiteY54" fmla="*/ 851944 h 2873811"/>
              <a:gd name="connsiteX55" fmla="*/ 1407159 w 2014538"/>
              <a:gd name="connsiteY55" fmla="*/ 829353 h 2873811"/>
              <a:gd name="connsiteX56" fmla="*/ 1426021 w 2014538"/>
              <a:gd name="connsiteY56" fmla="*/ 855709 h 2873811"/>
              <a:gd name="connsiteX57" fmla="*/ 1437339 w 2014538"/>
              <a:gd name="connsiteY57" fmla="*/ 829353 h 2873811"/>
              <a:gd name="connsiteX58" fmla="*/ 1444884 w 2014538"/>
              <a:gd name="connsiteY58" fmla="*/ 840648 h 2873811"/>
              <a:gd name="connsiteX59" fmla="*/ 1467519 w 2014538"/>
              <a:gd name="connsiteY59" fmla="*/ 851944 h 2873811"/>
              <a:gd name="connsiteX60" fmla="*/ 1584468 w 2014538"/>
              <a:gd name="connsiteY60" fmla="*/ 851944 h 2873811"/>
              <a:gd name="connsiteX61" fmla="*/ 1708962 w 2014538"/>
              <a:gd name="connsiteY61" fmla="*/ 859474 h 2873811"/>
              <a:gd name="connsiteX62" fmla="*/ 1746688 w 2014538"/>
              <a:gd name="connsiteY62" fmla="*/ 851944 h 2873811"/>
              <a:gd name="connsiteX63" fmla="*/ 1750460 w 2014538"/>
              <a:gd name="connsiteY63" fmla="*/ 863239 h 2873811"/>
              <a:gd name="connsiteX64" fmla="*/ 1761778 w 2014538"/>
              <a:gd name="connsiteY64" fmla="*/ 855709 h 2873811"/>
              <a:gd name="connsiteX65" fmla="*/ 1761778 w 2014538"/>
              <a:gd name="connsiteY65" fmla="*/ 867004 h 2873811"/>
              <a:gd name="connsiteX66" fmla="*/ 1799503 w 2014538"/>
              <a:gd name="connsiteY66" fmla="*/ 859474 h 2873811"/>
              <a:gd name="connsiteX67" fmla="*/ 1788186 w 2014538"/>
              <a:gd name="connsiteY67" fmla="*/ 885830 h 2873811"/>
              <a:gd name="connsiteX68" fmla="*/ 1803276 w 2014538"/>
              <a:gd name="connsiteY68" fmla="*/ 893360 h 2873811"/>
              <a:gd name="connsiteX69" fmla="*/ 1791958 w 2014538"/>
              <a:gd name="connsiteY69" fmla="*/ 949837 h 2873811"/>
              <a:gd name="connsiteX70" fmla="*/ 1795731 w 2014538"/>
              <a:gd name="connsiteY70" fmla="*/ 949837 h 2873811"/>
              <a:gd name="connsiteX71" fmla="*/ 1799503 w 2014538"/>
              <a:gd name="connsiteY71" fmla="*/ 934776 h 2873811"/>
              <a:gd name="connsiteX72" fmla="*/ 1818366 w 2014538"/>
              <a:gd name="connsiteY72" fmla="*/ 897125 h 2873811"/>
              <a:gd name="connsiteX73" fmla="*/ 1807048 w 2014538"/>
              <a:gd name="connsiteY73" fmla="*/ 867004 h 2873811"/>
              <a:gd name="connsiteX74" fmla="*/ 1837229 w 2014538"/>
              <a:gd name="connsiteY74" fmla="*/ 799232 h 2873811"/>
              <a:gd name="connsiteX75" fmla="*/ 1818366 w 2014538"/>
              <a:gd name="connsiteY75" fmla="*/ 818058 h 2873811"/>
              <a:gd name="connsiteX76" fmla="*/ 1814593 w 2014538"/>
              <a:gd name="connsiteY76" fmla="*/ 814292 h 2873811"/>
              <a:gd name="connsiteX77" fmla="*/ 1822138 w 2014538"/>
              <a:gd name="connsiteY77" fmla="*/ 799232 h 2873811"/>
              <a:gd name="connsiteX78" fmla="*/ 1818366 w 2014538"/>
              <a:gd name="connsiteY78" fmla="*/ 799232 h 2873811"/>
              <a:gd name="connsiteX79" fmla="*/ 1867409 w 2014538"/>
              <a:gd name="connsiteY79" fmla="*/ 784172 h 2873811"/>
              <a:gd name="connsiteX80" fmla="*/ 1833456 w 2014538"/>
              <a:gd name="connsiteY80" fmla="*/ 825588 h 2873811"/>
              <a:gd name="connsiteX81" fmla="*/ 1841001 w 2014538"/>
              <a:gd name="connsiteY81" fmla="*/ 833118 h 2873811"/>
              <a:gd name="connsiteX82" fmla="*/ 1882499 w 2014538"/>
              <a:gd name="connsiteY82" fmla="*/ 780406 h 2873811"/>
              <a:gd name="connsiteX83" fmla="*/ 1867409 w 2014538"/>
              <a:gd name="connsiteY83" fmla="*/ 772876 h 2873811"/>
              <a:gd name="connsiteX84" fmla="*/ 1897589 w 2014538"/>
              <a:gd name="connsiteY84" fmla="*/ 799232 h 2873811"/>
              <a:gd name="connsiteX85" fmla="*/ 1901362 w 2014538"/>
              <a:gd name="connsiteY85" fmla="*/ 859474 h 2873811"/>
              <a:gd name="connsiteX86" fmla="*/ 1901362 w 2014538"/>
              <a:gd name="connsiteY86" fmla="*/ 1089146 h 2873811"/>
              <a:gd name="connsiteX87" fmla="*/ 1890044 w 2014538"/>
              <a:gd name="connsiteY87" fmla="*/ 1111737 h 2873811"/>
              <a:gd name="connsiteX88" fmla="*/ 1882499 w 2014538"/>
              <a:gd name="connsiteY88" fmla="*/ 1141858 h 2873811"/>
              <a:gd name="connsiteX89" fmla="*/ 1890044 w 2014538"/>
              <a:gd name="connsiteY89" fmla="*/ 1187039 h 2873811"/>
              <a:gd name="connsiteX90" fmla="*/ 1893817 w 2014538"/>
              <a:gd name="connsiteY90" fmla="*/ 1168213 h 2873811"/>
              <a:gd name="connsiteX91" fmla="*/ 1912680 w 2014538"/>
              <a:gd name="connsiteY91" fmla="*/ 1171979 h 2873811"/>
              <a:gd name="connsiteX92" fmla="*/ 1946632 w 2014538"/>
              <a:gd name="connsiteY92" fmla="*/ 1187039 h 2873811"/>
              <a:gd name="connsiteX93" fmla="*/ 1995675 w 2014538"/>
              <a:gd name="connsiteY93" fmla="*/ 1375295 h 2873811"/>
              <a:gd name="connsiteX94" fmla="*/ 1984358 w 2014538"/>
              <a:gd name="connsiteY94" fmla="*/ 1390355 h 2873811"/>
              <a:gd name="connsiteX95" fmla="*/ 1957950 w 2014538"/>
              <a:gd name="connsiteY95" fmla="*/ 1446832 h 2873811"/>
              <a:gd name="connsiteX96" fmla="*/ 1950405 w 2014538"/>
              <a:gd name="connsiteY96" fmla="*/ 1589906 h 2873811"/>
              <a:gd name="connsiteX97" fmla="*/ 1946632 w 2014538"/>
              <a:gd name="connsiteY97" fmla="*/ 1604967 h 2873811"/>
              <a:gd name="connsiteX98" fmla="*/ 1912680 w 2014538"/>
              <a:gd name="connsiteY98" fmla="*/ 1604967 h 2873811"/>
              <a:gd name="connsiteX99" fmla="*/ 1897589 w 2014538"/>
              <a:gd name="connsiteY99" fmla="*/ 1578611 h 2873811"/>
              <a:gd name="connsiteX100" fmla="*/ 1886272 w 2014538"/>
              <a:gd name="connsiteY100" fmla="*/ 1574846 h 2873811"/>
              <a:gd name="connsiteX101" fmla="*/ 1878727 w 2014538"/>
              <a:gd name="connsiteY101" fmla="*/ 1586141 h 2873811"/>
              <a:gd name="connsiteX102" fmla="*/ 1882499 w 2014538"/>
              <a:gd name="connsiteY102" fmla="*/ 1601202 h 2873811"/>
              <a:gd name="connsiteX103" fmla="*/ 1882499 w 2014538"/>
              <a:gd name="connsiteY103" fmla="*/ 1680269 h 2873811"/>
              <a:gd name="connsiteX104" fmla="*/ 1867409 w 2014538"/>
              <a:gd name="connsiteY104" fmla="*/ 1672739 h 2873811"/>
              <a:gd name="connsiteX105" fmla="*/ 1844774 w 2014538"/>
              <a:gd name="connsiteY105" fmla="*/ 1706625 h 2873811"/>
              <a:gd name="connsiteX106" fmla="*/ 1837229 w 2014538"/>
              <a:gd name="connsiteY106" fmla="*/ 1729216 h 2873811"/>
              <a:gd name="connsiteX107" fmla="*/ 1833456 w 2014538"/>
              <a:gd name="connsiteY107" fmla="*/ 1774397 h 2873811"/>
              <a:gd name="connsiteX108" fmla="*/ 1795731 w 2014538"/>
              <a:gd name="connsiteY108" fmla="*/ 1770632 h 2873811"/>
              <a:gd name="connsiteX109" fmla="*/ 1799503 w 2014538"/>
              <a:gd name="connsiteY109" fmla="*/ 1845934 h 2873811"/>
              <a:gd name="connsiteX110" fmla="*/ 1780641 w 2014538"/>
              <a:gd name="connsiteY110" fmla="*/ 1838404 h 2873811"/>
              <a:gd name="connsiteX111" fmla="*/ 1780641 w 2014538"/>
              <a:gd name="connsiteY111" fmla="*/ 1936297 h 2873811"/>
              <a:gd name="connsiteX112" fmla="*/ 1788186 w 2014538"/>
              <a:gd name="connsiteY112" fmla="*/ 1909941 h 2873811"/>
              <a:gd name="connsiteX113" fmla="*/ 1788186 w 2014538"/>
              <a:gd name="connsiteY113" fmla="*/ 1872290 h 2873811"/>
              <a:gd name="connsiteX114" fmla="*/ 1784413 w 2014538"/>
              <a:gd name="connsiteY114" fmla="*/ 1845934 h 2873811"/>
              <a:gd name="connsiteX115" fmla="*/ 1803276 w 2014538"/>
              <a:gd name="connsiteY115" fmla="*/ 1883586 h 2873811"/>
              <a:gd name="connsiteX116" fmla="*/ 1829684 w 2014538"/>
              <a:gd name="connsiteY116" fmla="*/ 2037955 h 2873811"/>
              <a:gd name="connsiteX117" fmla="*/ 1837229 w 2014538"/>
              <a:gd name="connsiteY117" fmla="*/ 2147144 h 2873811"/>
              <a:gd name="connsiteX118" fmla="*/ 1833456 w 2014538"/>
              <a:gd name="connsiteY118" fmla="*/ 2150909 h 2873811"/>
              <a:gd name="connsiteX119" fmla="*/ 1829684 w 2014538"/>
              <a:gd name="connsiteY119" fmla="*/ 2154674 h 2873811"/>
              <a:gd name="connsiteX120" fmla="*/ 1822138 w 2014538"/>
              <a:gd name="connsiteY120" fmla="*/ 2139613 h 2873811"/>
              <a:gd name="connsiteX121" fmla="*/ 1818366 w 2014538"/>
              <a:gd name="connsiteY121" fmla="*/ 2207386 h 2873811"/>
              <a:gd name="connsiteX122" fmla="*/ 1837229 w 2014538"/>
              <a:gd name="connsiteY122" fmla="*/ 2211151 h 2873811"/>
              <a:gd name="connsiteX123" fmla="*/ 1837229 w 2014538"/>
              <a:gd name="connsiteY123" fmla="*/ 2214916 h 2873811"/>
              <a:gd name="connsiteX124" fmla="*/ 1822138 w 2014538"/>
              <a:gd name="connsiteY124" fmla="*/ 2218681 h 2873811"/>
              <a:gd name="connsiteX125" fmla="*/ 1822138 w 2014538"/>
              <a:gd name="connsiteY125" fmla="*/ 2233741 h 2873811"/>
              <a:gd name="connsiteX126" fmla="*/ 1825911 w 2014538"/>
              <a:gd name="connsiteY126" fmla="*/ 2237506 h 2873811"/>
              <a:gd name="connsiteX127" fmla="*/ 1833456 w 2014538"/>
              <a:gd name="connsiteY127" fmla="*/ 2222446 h 2873811"/>
              <a:gd name="connsiteX128" fmla="*/ 1837229 w 2014538"/>
              <a:gd name="connsiteY128" fmla="*/ 2222446 h 2873811"/>
              <a:gd name="connsiteX129" fmla="*/ 1841001 w 2014538"/>
              <a:gd name="connsiteY129" fmla="*/ 2237506 h 2873811"/>
              <a:gd name="connsiteX130" fmla="*/ 1833456 w 2014538"/>
              <a:gd name="connsiteY130" fmla="*/ 2241272 h 2873811"/>
              <a:gd name="connsiteX131" fmla="*/ 1822138 w 2014538"/>
              <a:gd name="connsiteY131" fmla="*/ 2252567 h 2873811"/>
              <a:gd name="connsiteX132" fmla="*/ 1833456 w 2014538"/>
              <a:gd name="connsiteY132" fmla="*/ 2252567 h 2873811"/>
              <a:gd name="connsiteX133" fmla="*/ 1837229 w 2014538"/>
              <a:gd name="connsiteY133" fmla="*/ 2245037 h 2873811"/>
              <a:gd name="connsiteX134" fmla="*/ 1837229 w 2014538"/>
              <a:gd name="connsiteY134" fmla="*/ 2282688 h 2873811"/>
              <a:gd name="connsiteX135" fmla="*/ 1848546 w 2014538"/>
              <a:gd name="connsiteY135" fmla="*/ 2282688 h 2873811"/>
              <a:gd name="connsiteX136" fmla="*/ 1844774 w 2014538"/>
              <a:gd name="connsiteY136" fmla="*/ 2301513 h 2873811"/>
              <a:gd name="connsiteX137" fmla="*/ 1867409 w 2014538"/>
              <a:gd name="connsiteY137" fmla="*/ 2312809 h 2873811"/>
              <a:gd name="connsiteX138" fmla="*/ 1890044 w 2014538"/>
              <a:gd name="connsiteY138" fmla="*/ 2350460 h 2873811"/>
              <a:gd name="connsiteX139" fmla="*/ 1863636 w 2014538"/>
              <a:gd name="connsiteY139" fmla="*/ 2354225 h 2873811"/>
              <a:gd name="connsiteX140" fmla="*/ 1973040 w 2014538"/>
              <a:gd name="connsiteY140" fmla="*/ 2504830 h 2873811"/>
              <a:gd name="connsiteX141" fmla="*/ 1976813 w 2014538"/>
              <a:gd name="connsiteY141" fmla="*/ 2523655 h 2873811"/>
              <a:gd name="connsiteX142" fmla="*/ 1995675 w 2014538"/>
              <a:gd name="connsiteY142" fmla="*/ 2561306 h 2873811"/>
              <a:gd name="connsiteX143" fmla="*/ 2014538 w 2014538"/>
              <a:gd name="connsiteY143" fmla="*/ 2591427 h 2873811"/>
              <a:gd name="connsiteX144" fmla="*/ 1935315 w 2014538"/>
              <a:gd name="connsiteY144" fmla="*/ 2583897 h 2873811"/>
              <a:gd name="connsiteX145" fmla="*/ 1863636 w 2014538"/>
              <a:gd name="connsiteY145" fmla="*/ 2489769 h 2873811"/>
              <a:gd name="connsiteX146" fmla="*/ 1886272 w 2014538"/>
              <a:gd name="connsiteY146" fmla="*/ 2534951 h 2873811"/>
              <a:gd name="connsiteX147" fmla="*/ 1878727 w 2014538"/>
              <a:gd name="connsiteY147" fmla="*/ 2538716 h 2873811"/>
              <a:gd name="connsiteX148" fmla="*/ 1829684 w 2014538"/>
              <a:gd name="connsiteY148" fmla="*/ 2470944 h 2873811"/>
              <a:gd name="connsiteX149" fmla="*/ 1825911 w 2014538"/>
              <a:gd name="connsiteY149" fmla="*/ 2486004 h 2873811"/>
              <a:gd name="connsiteX150" fmla="*/ 1810821 w 2014538"/>
              <a:gd name="connsiteY150" fmla="*/ 2455883 h 2873811"/>
              <a:gd name="connsiteX151" fmla="*/ 1799503 w 2014538"/>
              <a:gd name="connsiteY151" fmla="*/ 2459648 h 2873811"/>
              <a:gd name="connsiteX152" fmla="*/ 1825911 w 2014538"/>
              <a:gd name="connsiteY152" fmla="*/ 2527420 h 2873811"/>
              <a:gd name="connsiteX153" fmla="*/ 1769323 w 2014538"/>
              <a:gd name="connsiteY153" fmla="*/ 2440823 h 2873811"/>
              <a:gd name="connsiteX154" fmla="*/ 1716507 w 2014538"/>
              <a:gd name="connsiteY154" fmla="*/ 2305279 h 2873811"/>
              <a:gd name="connsiteX155" fmla="*/ 1701417 w 2014538"/>
              <a:gd name="connsiteY155" fmla="*/ 2282688 h 2873811"/>
              <a:gd name="connsiteX156" fmla="*/ 1701417 w 2014538"/>
              <a:gd name="connsiteY156" fmla="*/ 2309044 h 2873811"/>
              <a:gd name="connsiteX157" fmla="*/ 1750460 w 2014538"/>
              <a:gd name="connsiteY157" fmla="*/ 2440823 h 2873811"/>
              <a:gd name="connsiteX158" fmla="*/ 1754233 w 2014538"/>
              <a:gd name="connsiteY158" fmla="*/ 2470944 h 2873811"/>
              <a:gd name="connsiteX159" fmla="*/ 1675009 w 2014538"/>
              <a:gd name="connsiteY159" fmla="*/ 2312809 h 2873811"/>
              <a:gd name="connsiteX160" fmla="*/ 1667464 w 2014538"/>
              <a:gd name="connsiteY160" fmla="*/ 2312809 h 2873811"/>
              <a:gd name="connsiteX161" fmla="*/ 1678782 w 2014538"/>
              <a:gd name="connsiteY161" fmla="*/ 2357990 h 2873811"/>
              <a:gd name="connsiteX162" fmla="*/ 1708962 w 2014538"/>
              <a:gd name="connsiteY162" fmla="*/ 2425762 h 2873811"/>
              <a:gd name="connsiteX163" fmla="*/ 1708962 w 2014538"/>
              <a:gd name="connsiteY163" fmla="*/ 2437058 h 2873811"/>
              <a:gd name="connsiteX164" fmla="*/ 1708962 w 2014538"/>
              <a:gd name="connsiteY164" fmla="*/ 2455883 h 2873811"/>
              <a:gd name="connsiteX165" fmla="*/ 1708962 w 2014538"/>
              <a:gd name="connsiteY165" fmla="*/ 2459648 h 2873811"/>
              <a:gd name="connsiteX166" fmla="*/ 1712735 w 2014538"/>
              <a:gd name="connsiteY166" fmla="*/ 2508595 h 2873811"/>
              <a:gd name="connsiteX167" fmla="*/ 1735370 w 2014538"/>
              <a:gd name="connsiteY167" fmla="*/ 2553776 h 2873811"/>
              <a:gd name="connsiteX168" fmla="*/ 1742915 w 2014538"/>
              <a:gd name="connsiteY168" fmla="*/ 2568837 h 2873811"/>
              <a:gd name="connsiteX169" fmla="*/ 1614649 w 2014538"/>
              <a:gd name="connsiteY169" fmla="*/ 2278923 h 2873811"/>
              <a:gd name="connsiteX170" fmla="*/ 1607104 w 2014538"/>
              <a:gd name="connsiteY170" fmla="*/ 2282688 h 2873811"/>
              <a:gd name="connsiteX171" fmla="*/ 1618421 w 2014538"/>
              <a:gd name="connsiteY171" fmla="*/ 2320339 h 2873811"/>
              <a:gd name="connsiteX172" fmla="*/ 1656147 w 2014538"/>
              <a:gd name="connsiteY172" fmla="*/ 2433292 h 2873811"/>
              <a:gd name="connsiteX173" fmla="*/ 1690099 w 2014538"/>
              <a:gd name="connsiteY173" fmla="*/ 2523655 h 2873811"/>
              <a:gd name="connsiteX174" fmla="*/ 1693872 w 2014538"/>
              <a:gd name="connsiteY174" fmla="*/ 2542481 h 2873811"/>
              <a:gd name="connsiteX175" fmla="*/ 1686327 w 2014538"/>
              <a:gd name="connsiteY175" fmla="*/ 2542481 h 2873811"/>
              <a:gd name="connsiteX176" fmla="*/ 1693872 w 2014538"/>
              <a:gd name="connsiteY176" fmla="*/ 2561306 h 2873811"/>
              <a:gd name="connsiteX177" fmla="*/ 1542970 w 2014538"/>
              <a:gd name="connsiteY177" fmla="*/ 2222446 h 2873811"/>
              <a:gd name="connsiteX178" fmla="*/ 1535425 w 2014538"/>
              <a:gd name="connsiteY178" fmla="*/ 2222446 h 2873811"/>
              <a:gd name="connsiteX179" fmla="*/ 1539198 w 2014538"/>
              <a:gd name="connsiteY179" fmla="*/ 2248802 h 2873811"/>
              <a:gd name="connsiteX180" fmla="*/ 1610876 w 2014538"/>
              <a:gd name="connsiteY180" fmla="*/ 2463413 h 2873811"/>
              <a:gd name="connsiteX181" fmla="*/ 1675009 w 2014538"/>
              <a:gd name="connsiteY181" fmla="*/ 2591427 h 2873811"/>
              <a:gd name="connsiteX182" fmla="*/ 1716507 w 2014538"/>
              <a:gd name="connsiteY182" fmla="*/ 2651669 h 2873811"/>
              <a:gd name="connsiteX183" fmla="*/ 1720280 w 2014538"/>
              <a:gd name="connsiteY183" fmla="*/ 2681790 h 2873811"/>
              <a:gd name="connsiteX184" fmla="*/ 1739143 w 2014538"/>
              <a:gd name="connsiteY184" fmla="*/ 2704381 h 2873811"/>
              <a:gd name="connsiteX185" fmla="*/ 1773095 w 2014538"/>
              <a:gd name="connsiteY185" fmla="*/ 2734502 h 2873811"/>
              <a:gd name="connsiteX186" fmla="*/ 1750460 w 2014538"/>
              <a:gd name="connsiteY186" fmla="*/ 2734502 h 2873811"/>
              <a:gd name="connsiteX187" fmla="*/ 1758005 w 2014538"/>
              <a:gd name="connsiteY187" fmla="*/ 2745797 h 2873811"/>
              <a:gd name="connsiteX188" fmla="*/ 1761778 w 2014538"/>
              <a:gd name="connsiteY188" fmla="*/ 2760858 h 2873811"/>
              <a:gd name="connsiteX189" fmla="*/ 1742915 w 2014538"/>
              <a:gd name="connsiteY189" fmla="*/ 2757093 h 2873811"/>
              <a:gd name="connsiteX190" fmla="*/ 1697645 w 2014538"/>
              <a:gd name="connsiteY190" fmla="*/ 2711911 h 2873811"/>
              <a:gd name="connsiteX191" fmla="*/ 1629739 w 2014538"/>
              <a:gd name="connsiteY191" fmla="*/ 2629079 h 2873811"/>
              <a:gd name="connsiteX192" fmla="*/ 1527880 w 2014538"/>
              <a:gd name="connsiteY192" fmla="*/ 2429527 h 2873811"/>
              <a:gd name="connsiteX193" fmla="*/ 1501472 w 2014538"/>
              <a:gd name="connsiteY193" fmla="*/ 2361755 h 2873811"/>
              <a:gd name="connsiteX194" fmla="*/ 1463747 w 2014538"/>
              <a:gd name="connsiteY194" fmla="*/ 2245037 h 2873811"/>
              <a:gd name="connsiteX195" fmla="*/ 1456202 w 2014538"/>
              <a:gd name="connsiteY195" fmla="*/ 2203620 h 2873811"/>
              <a:gd name="connsiteX196" fmla="*/ 1441112 w 2014538"/>
              <a:gd name="connsiteY196" fmla="*/ 2143379 h 2873811"/>
              <a:gd name="connsiteX197" fmla="*/ 1429794 w 2014538"/>
              <a:gd name="connsiteY197" fmla="*/ 2135848 h 2873811"/>
              <a:gd name="connsiteX198" fmla="*/ 1690099 w 2014538"/>
              <a:gd name="connsiteY198" fmla="*/ 2730737 h 2873811"/>
              <a:gd name="connsiteX199" fmla="*/ 1667464 w 2014538"/>
              <a:gd name="connsiteY199" fmla="*/ 2719441 h 2873811"/>
              <a:gd name="connsiteX200" fmla="*/ 1637284 w 2014538"/>
              <a:gd name="connsiteY200" fmla="*/ 2715676 h 2873811"/>
              <a:gd name="connsiteX201" fmla="*/ 1648602 w 2014538"/>
              <a:gd name="connsiteY201" fmla="*/ 2734502 h 2873811"/>
              <a:gd name="connsiteX202" fmla="*/ 1671237 w 2014538"/>
              <a:gd name="connsiteY202" fmla="*/ 2783448 h 2873811"/>
              <a:gd name="connsiteX203" fmla="*/ 1697645 w 2014538"/>
              <a:gd name="connsiteY203" fmla="*/ 2794744 h 2873811"/>
              <a:gd name="connsiteX204" fmla="*/ 1708962 w 2014538"/>
              <a:gd name="connsiteY204" fmla="*/ 2790979 h 2873811"/>
              <a:gd name="connsiteX205" fmla="*/ 1712735 w 2014538"/>
              <a:gd name="connsiteY205" fmla="*/ 2828630 h 2873811"/>
              <a:gd name="connsiteX206" fmla="*/ 1686327 w 2014538"/>
              <a:gd name="connsiteY206" fmla="*/ 2832395 h 2873811"/>
              <a:gd name="connsiteX207" fmla="*/ 1671237 w 2014538"/>
              <a:gd name="connsiteY207" fmla="*/ 2824865 h 2873811"/>
              <a:gd name="connsiteX208" fmla="*/ 1671237 w 2014538"/>
              <a:gd name="connsiteY208" fmla="*/ 2836160 h 2873811"/>
              <a:gd name="connsiteX209" fmla="*/ 1641056 w 2014538"/>
              <a:gd name="connsiteY209" fmla="*/ 2862516 h 2873811"/>
              <a:gd name="connsiteX210" fmla="*/ 1629739 w 2014538"/>
              <a:gd name="connsiteY210" fmla="*/ 2873811 h 2873811"/>
              <a:gd name="connsiteX211" fmla="*/ 1603331 w 2014538"/>
              <a:gd name="connsiteY211" fmla="*/ 2858751 h 2873811"/>
              <a:gd name="connsiteX212" fmla="*/ 1524108 w 2014538"/>
              <a:gd name="connsiteY212" fmla="*/ 2783448 h 2873811"/>
              <a:gd name="connsiteX213" fmla="*/ 1444884 w 2014538"/>
              <a:gd name="connsiteY213" fmla="*/ 2689320 h 2873811"/>
              <a:gd name="connsiteX214" fmla="*/ 1369433 w 2014538"/>
              <a:gd name="connsiteY214" fmla="*/ 2561306 h 2873811"/>
              <a:gd name="connsiteX215" fmla="*/ 1365661 w 2014538"/>
              <a:gd name="connsiteY215" fmla="*/ 2553776 h 2873811"/>
              <a:gd name="connsiteX216" fmla="*/ 1384523 w 2014538"/>
              <a:gd name="connsiteY216" fmla="*/ 2614018 h 2873811"/>
              <a:gd name="connsiteX217" fmla="*/ 1373206 w 2014538"/>
              <a:gd name="connsiteY217" fmla="*/ 2629079 h 2873811"/>
              <a:gd name="connsiteX218" fmla="*/ 1335480 w 2014538"/>
              <a:gd name="connsiteY218" fmla="*/ 2580132 h 2873811"/>
              <a:gd name="connsiteX219" fmla="*/ 1358116 w 2014538"/>
              <a:gd name="connsiteY219" fmla="*/ 2636609 h 2873811"/>
              <a:gd name="connsiteX220" fmla="*/ 1354343 w 2014538"/>
              <a:gd name="connsiteY220" fmla="*/ 2640374 h 2873811"/>
              <a:gd name="connsiteX221" fmla="*/ 1335480 w 2014538"/>
              <a:gd name="connsiteY221" fmla="*/ 2625313 h 2873811"/>
              <a:gd name="connsiteX222" fmla="*/ 1331708 w 2014538"/>
              <a:gd name="connsiteY222" fmla="*/ 2629079 h 2873811"/>
              <a:gd name="connsiteX223" fmla="*/ 1373206 w 2014538"/>
              <a:gd name="connsiteY223" fmla="*/ 2711911 h 2873811"/>
              <a:gd name="connsiteX224" fmla="*/ 1369433 w 2014538"/>
              <a:gd name="connsiteY224" fmla="*/ 2711911 h 2873811"/>
              <a:gd name="connsiteX225" fmla="*/ 1350571 w 2014538"/>
              <a:gd name="connsiteY225" fmla="*/ 2689320 h 2873811"/>
              <a:gd name="connsiteX226" fmla="*/ 1346798 w 2014538"/>
              <a:gd name="connsiteY226" fmla="*/ 2696851 h 2873811"/>
              <a:gd name="connsiteX227" fmla="*/ 1335480 w 2014538"/>
              <a:gd name="connsiteY227" fmla="*/ 2689320 h 2873811"/>
              <a:gd name="connsiteX228" fmla="*/ 1305300 w 2014538"/>
              <a:gd name="connsiteY228" fmla="*/ 2647904 h 2873811"/>
              <a:gd name="connsiteX229" fmla="*/ 1293982 w 2014538"/>
              <a:gd name="connsiteY229" fmla="*/ 2640374 h 2873811"/>
              <a:gd name="connsiteX230" fmla="*/ 1301528 w 2014538"/>
              <a:gd name="connsiteY230" fmla="*/ 2670495 h 2873811"/>
              <a:gd name="connsiteX231" fmla="*/ 1271347 w 2014538"/>
              <a:gd name="connsiteY231" fmla="*/ 2636609 h 2873811"/>
              <a:gd name="connsiteX232" fmla="*/ 1203441 w 2014538"/>
              <a:gd name="connsiteY232" fmla="*/ 2440823 h 2873811"/>
              <a:gd name="connsiteX233" fmla="*/ 1180806 w 2014538"/>
              <a:gd name="connsiteY233" fmla="*/ 2286453 h 2873811"/>
              <a:gd name="connsiteX234" fmla="*/ 1169489 w 2014538"/>
              <a:gd name="connsiteY234" fmla="*/ 2229976 h 2873811"/>
              <a:gd name="connsiteX235" fmla="*/ 1165716 w 2014538"/>
              <a:gd name="connsiteY235" fmla="*/ 2214916 h 2873811"/>
              <a:gd name="connsiteX236" fmla="*/ 1139308 w 2014538"/>
              <a:gd name="connsiteY236" fmla="*/ 2173499 h 2873811"/>
              <a:gd name="connsiteX237" fmla="*/ 1150626 w 2014538"/>
              <a:gd name="connsiteY237" fmla="*/ 2252567 h 2873811"/>
              <a:gd name="connsiteX238" fmla="*/ 1199669 w 2014538"/>
              <a:gd name="connsiteY238" fmla="*/ 2482239 h 2873811"/>
              <a:gd name="connsiteX239" fmla="*/ 1244939 w 2014538"/>
              <a:gd name="connsiteY239" fmla="*/ 2617783 h 2873811"/>
              <a:gd name="connsiteX240" fmla="*/ 1286437 w 2014538"/>
              <a:gd name="connsiteY240" fmla="*/ 2704381 h 2873811"/>
              <a:gd name="connsiteX241" fmla="*/ 1297755 w 2014538"/>
              <a:gd name="connsiteY241" fmla="*/ 2719441 h 2873811"/>
              <a:gd name="connsiteX242" fmla="*/ 1275120 w 2014538"/>
              <a:gd name="connsiteY242" fmla="*/ 2723206 h 2873811"/>
              <a:gd name="connsiteX243" fmla="*/ 1350571 w 2014538"/>
              <a:gd name="connsiteY243" fmla="*/ 2866281 h 2873811"/>
              <a:gd name="connsiteX244" fmla="*/ 1297755 w 2014538"/>
              <a:gd name="connsiteY244" fmla="*/ 2798509 h 2873811"/>
              <a:gd name="connsiteX245" fmla="*/ 1199669 w 2014538"/>
              <a:gd name="connsiteY245" fmla="*/ 2568837 h 2873811"/>
              <a:gd name="connsiteX246" fmla="*/ 1116673 w 2014538"/>
              <a:gd name="connsiteY246" fmla="*/ 2154674 h 2873811"/>
              <a:gd name="connsiteX247" fmla="*/ 1112900 w 2014538"/>
              <a:gd name="connsiteY247" fmla="*/ 2143379 h 2873811"/>
              <a:gd name="connsiteX248" fmla="*/ 1097810 w 2014538"/>
              <a:gd name="connsiteY248" fmla="*/ 2150909 h 2873811"/>
              <a:gd name="connsiteX249" fmla="*/ 1101583 w 2014538"/>
              <a:gd name="connsiteY249" fmla="*/ 2139613 h 2873811"/>
              <a:gd name="connsiteX250" fmla="*/ 1097810 w 2014538"/>
              <a:gd name="connsiteY250" fmla="*/ 2135848 h 2873811"/>
              <a:gd name="connsiteX251" fmla="*/ 1086493 w 2014538"/>
              <a:gd name="connsiteY251" fmla="*/ 2150909 h 2873811"/>
              <a:gd name="connsiteX252" fmla="*/ 1086493 w 2014538"/>
              <a:gd name="connsiteY252" fmla="*/ 2135848 h 2873811"/>
              <a:gd name="connsiteX253" fmla="*/ 1052540 w 2014538"/>
              <a:gd name="connsiteY253" fmla="*/ 2162204 h 2873811"/>
              <a:gd name="connsiteX254" fmla="*/ 1052540 w 2014538"/>
              <a:gd name="connsiteY254" fmla="*/ 2132083 h 2873811"/>
              <a:gd name="connsiteX255" fmla="*/ 1033677 w 2014538"/>
              <a:gd name="connsiteY255" fmla="*/ 2135848 h 2873811"/>
              <a:gd name="connsiteX256" fmla="*/ 1018587 w 2014538"/>
              <a:gd name="connsiteY256" fmla="*/ 2083137 h 2873811"/>
              <a:gd name="connsiteX257" fmla="*/ 1014814 w 2014538"/>
              <a:gd name="connsiteY257" fmla="*/ 2086902 h 2873811"/>
              <a:gd name="connsiteX258" fmla="*/ 1018587 w 2014538"/>
              <a:gd name="connsiteY258" fmla="*/ 2105727 h 2873811"/>
              <a:gd name="connsiteX259" fmla="*/ 1022359 w 2014538"/>
              <a:gd name="connsiteY259" fmla="*/ 2139613 h 2873811"/>
              <a:gd name="connsiteX260" fmla="*/ 1041222 w 2014538"/>
              <a:gd name="connsiteY260" fmla="*/ 2158439 h 2873811"/>
              <a:gd name="connsiteX261" fmla="*/ 1048767 w 2014538"/>
              <a:gd name="connsiteY261" fmla="*/ 2229976 h 2873811"/>
              <a:gd name="connsiteX262" fmla="*/ 1060085 w 2014538"/>
              <a:gd name="connsiteY262" fmla="*/ 2207386 h 2873811"/>
              <a:gd name="connsiteX263" fmla="*/ 1026132 w 2014538"/>
              <a:gd name="connsiteY263" fmla="*/ 2260097 h 2873811"/>
              <a:gd name="connsiteX264" fmla="*/ 1037450 w 2014538"/>
              <a:gd name="connsiteY264" fmla="*/ 2207386 h 2873811"/>
              <a:gd name="connsiteX265" fmla="*/ 1029904 w 2014538"/>
              <a:gd name="connsiteY265" fmla="*/ 2207386 h 2873811"/>
              <a:gd name="connsiteX266" fmla="*/ 1018587 w 2014538"/>
              <a:gd name="connsiteY266" fmla="*/ 2267627 h 2873811"/>
              <a:gd name="connsiteX267" fmla="*/ 1026132 w 2014538"/>
              <a:gd name="connsiteY267" fmla="*/ 2271392 h 2873811"/>
              <a:gd name="connsiteX268" fmla="*/ 1029904 w 2014538"/>
              <a:gd name="connsiteY268" fmla="*/ 2271392 h 2873811"/>
              <a:gd name="connsiteX269" fmla="*/ 992179 w 2014538"/>
              <a:gd name="connsiteY269" fmla="*/ 2260097 h 2873811"/>
              <a:gd name="connsiteX270" fmla="*/ 871458 w 2014538"/>
              <a:gd name="connsiteY270" fmla="*/ 2049251 h 2873811"/>
              <a:gd name="connsiteX271" fmla="*/ 852595 w 2014538"/>
              <a:gd name="connsiteY271" fmla="*/ 2022895 h 2873811"/>
              <a:gd name="connsiteX272" fmla="*/ 848822 w 2014538"/>
              <a:gd name="connsiteY272" fmla="*/ 1992774 h 2873811"/>
              <a:gd name="connsiteX273" fmla="*/ 837505 w 2014538"/>
              <a:gd name="connsiteY273" fmla="*/ 1958888 h 2873811"/>
              <a:gd name="connsiteX274" fmla="*/ 799779 w 2014538"/>
              <a:gd name="connsiteY274" fmla="*/ 1902411 h 2873811"/>
              <a:gd name="connsiteX275" fmla="*/ 765826 w 2014538"/>
              <a:gd name="connsiteY275" fmla="*/ 1834639 h 2873811"/>
              <a:gd name="connsiteX276" fmla="*/ 765826 w 2014538"/>
              <a:gd name="connsiteY276" fmla="*/ 1815813 h 2873811"/>
              <a:gd name="connsiteX277" fmla="*/ 769599 w 2014538"/>
              <a:gd name="connsiteY277" fmla="*/ 1815813 h 2873811"/>
              <a:gd name="connsiteX278" fmla="*/ 777144 w 2014538"/>
              <a:gd name="connsiteY278" fmla="*/ 1834639 h 2873811"/>
              <a:gd name="connsiteX279" fmla="*/ 765826 w 2014538"/>
              <a:gd name="connsiteY279" fmla="*/ 1785693 h 2873811"/>
              <a:gd name="connsiteX280" fmla="*/ 754509 w 2014538"/>
              <a:gd name="connsiteY280" fmla="*/ 1774397 h 2873811"/>
              <a:gd name="connsiteX281" fmla="*/ 758281 w 2014538"/>
              <a:gd name="connsiteY281" fmla="*/ 1808283 h 2873811"/>
              <a:gd name="connsiteX282" fmla="*/ 716783 w 2014538"/>
              <a:gd name="connsiteY282" fmla="*/ 1766867 h 2873811"/>
              <a:gd name="connsiteX283" fmla="*/ 648878 w 2014538"/>
              <a:gd name="connsiteY283" fmla="*/ 1642618 h 2873811"/>
              <a:gd name="connsiteX284" fmla="*/ 599835 w 2014538"/>
              <a:gd name="connsiteY284" fmla="*/ 1552255 h 2873811"/>
              <a:gd name="connsiteX285" fmla="*/ 584744 w 2014538"/>
              <a:gd name="connsiteY285" fmla="*/ 1514604 h 2873811"/>
              <a:gd name="connsiteX286" fmla="*/ 588517 w 2014538"/>
              <a:gd name="connsiteY286" fmla="*/ 1510839 h 2873811"/>
              <a:gd name="connsiteX287" fmla="*/ 720556 w 2014538"/>
              <a:gd name="connsiteY287" fmla="*/ 1721686 h 2873811"/>
              <a:gd name="connsiteX288" fmla="*/ 724328 w 2014538"/>
              <a:gd name="connsiteY288" fmla="*/ 1721686 h 2873811"/>
              <a:gd name="connsiteX289" fmla="*/ 724328 w 2014538"/>
              <a:gd name="connsiteY289" fmla="*/ 1710390 h 2873811"/>
              <a:gd name="connsiteX290" fmla="*/ 630015 w 2014538"/>
              <a:gd name="connsiteY290" fmla="*/ 1556020 h 2873811"/>
              <a:gd name="connsiteX291" fmla="*/ 569654 w 2014538"/>
              <a:gd name="connsiteY291" fmla="*/ 1446832 h 2873811"/>
              <a:gd name="connsiteX292" fmla="*/ 599835 w 2014538"/>
              <a:gd name="connsiteY292" fmla="*/ 1458127 h 2873811"/>
              <a:gd name="connsiteX293" fmla="*/ 603607 w 2014538"/>
              <a:gd name="connsiteY293" fmla="*/ 1454362 h 2873811"/>
              <a:gd name="connsiteX294" fmla="*/ 569654 w 2014538"/>
              <a:gd name="connsiteY294" fmla="*/ 1390355 h 2873811"/>
              <a:gd name="connsiteX295" fmla="*/ 565882 w 2014538"/>
              <a:gd name="connsiteY295" fmla="*/ 1420476 h 2873811"/>
              <a:gd name="connsiteX296" fmla="*/ 573427 w 2014538"/>
              <a:gd name="connsiteY296" fmla="*/ 1431772 h 2873811"/>
              <a:gd name="connsiteX297" fmla="*/ 528156 w 2014538"/>
              <a:gd name="connsiteY297" fmla="*/ 1348939 h 2873811"/>
              <a:gd name="connsiteX298" fmla="*/ 554564 w 2014538"/>
              <a:gd name="connsiteY298" fmla="*/ 1394120 h 2873811"/>
              <a:gd name="connsiteX299" fmla="*/ 562109 w 2014538"/>
              <a:gd name="connsiteY299" fmla="*/ 1375295 h 2873811"/>
              <a:gd name="connsiteX300" fmla="*/ 467795 w 2014538"/>
              <a:gd name="connsiteY300" fmla="*/ 1220925 h 2873811"/>
              <a:gd name="connsiteX301" fmla="*/ 505521 w 2014538"/>
              <a:gd name="connsiteY301" fmla="*/ 1213395 h 2873811"/>
              <a:gd name="connsiteX302" fmla="*/ 479113 w 2014538"/>
              <a:gd name="connsiteY302" fmla="*/ 1171979 h 2873811"/>
              <a:gd name="connsiteX303" fmla="*/ 430070 w 2014538"/>
              <a:gd name="connsiteY303" fmla="*/ 1104206 h 2873811"/>
              <a:gd name="connsiteX304" fmla="*/ 433843 w 2014538"/>
              <a:gd name="connsiteY304" fmla="*/ 1130562 h 2873811"/>
              <a:gd name="connsiteX305" fmla="*/ 479113 w 2014538"/>
              <a:gd name="connsiteY305" fmla="*/ 1209630 h 2873811"/>
              <a:gd name="connsiteX306" fmla="*/ 471568 w 2014538"/>
              <a:gd name="connsiteY306" fmla="*/ 1213395 h 2873811"/>
              <a:gd name="connsiteX307" fmla="*/ 452705 w 2014538"/>
              <a:gd name="connsiteY307" fmla="*/ 1190804 h 2873811"/>
              <a:gd name="connsiteX308" fmla="*/ 437615 w 2014538"/>
              <a:gd name="connsiteY308" fmla="*/ 1175744 h 2873811"/>
              <a:gd name="connsiteX309" fmla="*/ 343302 w 2014538"/>
              <a:gd name="connsiteY309" fmla="*/ 1021374 h 2873811"/>
              <a:gd name="connsiteX310" fmla="*/ 271623 w 2014538"/>
              <a:gd name="connsiteY310" fmla="*/ 855709 h 2873811"/>
              <a:gd name="connsiteX311" fmla="*/ 275396 w 2014538"/>
              <a:gd name="connsiteY311" fmla="*/ 844413 h 2873811"/>
              <a:gd name="connsiteX312" fmla="*/ 282941 w 2014538"/>
              <a:gd name="connsiteY312" fmla="*/ 855709 h 2873811"/>
              <a:gd name="connsiteX313" fmla="*/ 290486 w 2014538"/>
              <a:gd name="connsiteY313" fmla="*/ 855709 h 2873811"/>
              <a:gd name="connsiteX314" fmla="*/ 286713 w 2014538"/>
              <a:gd name="connsiteY314" fmla="*/ 825588 h 2873811"/>
              <a:gd name="connsiteX315" fmla="*/ 271623 w 2014538"/>
              <a:gd name="connsiteY315" fmla="*/ 780406 h 2873811"/>
              <a:gd name="connsiteX316" fmla="*/ 248988 w 2014538"/>
              <a:gd name="connsiteY316" fmla="*/ 765346 h 2873811"/>
              <a:gd name="connsiteX317" fmla="*/ 241443 w 2014538"/>
              <a:gd name="connsiteY317" fmla="*/ 761581 h 2873811"/>
              <a:gd name="connsiteX318" fmla="*/ 245215 w 2014538"/>
              <a:gd name="connsiteY318" fmla="*/ 757816 h 2873811"/>
              <a:gd name="connsiteX319" fmla="*/ 260306 w 2014538"/>
              <a:gd name="connsiteY319" fmla="*/ 757816 h 2873811"/>
              <a:gd name="connsiteX320" fmla="*/ 248988 w 2014538"/>
              <a:gd name="connsiteY320" fmla="*/ 731460 h 2873811"/>
              <a:gd name="connsiteX321" fmla="*/ 245215 w 2014538"/>
              <a:gd name="connsiteY321" fmla="*/ 731460 h 2873811"/>
              <a:gd name="connsiteX322" fmla="*/ 245215 w 2014538"/>
              <a:gd name="connsiteY322" fmla="*/ 754051 h 2873811"/>
              <a:gd name="connsiteX323" fmla="*/ 241443 w 2014538"/>
              <a:gd name="connsiteY323" fmla="*/ 720165 h 2873811"/>
              <a:gd name="connsiteX324" fmla="*/ 237670 w 2014538"/>
              <a:gd name="connsiteY324" fmla="*/ 701339 h 2873811"/>
              <a:gd name="connsiteX325" fmla="*/ 233898 w 2014538"/>
              <a:gd name="connsiteY325" fmla="*/ 716399 h 2873811"/>
              <a:gd name="connsiteX326" fmla="*/ 222580 w 2014538"/>
              <a:gd name="connsiteY326" fmla="*/ 705104 h 2873811"/>
              <a:gd name="connsiteX327" fmla="*/ 215035 w 2014538"/>
              <a:gd name="connsiteY327" fmla="*/ 682513 h 2873811"/>
              <a:gd name="connsiteX328" fmla="*/ 222580 w 2014538"/>
              <a:gd name="connsiteY328" fmla="*/ 663688 h 2873811"/>
              <a:gd name="connsiteX329" fmla="*/ 211263 w 2014538"/>
              <a:gd name="connsiteY329" fmla="*/ 667453 h 2873811"/>
              <a:gd name="connsiteX330" fmla="*/ 207490 w 2014538"/>
              <a:gd name="connsiteY330" fmla="*/ 633567 h 2873811"/>
              <a:gd name="connsiteX331" fmla="*/ 192400 w 2014538"/>
              <a:gd name="connsiteY331" fmla="*/ 648627 h 2873811"/>
              <a:gd name="connsiteX332" fmla="*/ 154674 w 2014538"/>
              <a:gd name="connsiteY332" fmla="*/ 569560 h 2873811"/>
              <a:gd name="connsiteX333" fmla="*/ 173537 w 2014538"/>
              <a:gd name="connsiteY333" fmla="*/ 569560 h 2873811"/>
              <a:gd name="connsiteX334" fmla="*/ 120722 w 2014538"/>
              <a:gd name="connsiteY334" fmla="*/ 475432 h 2873811"/>
              <a:gd name="connsiteX335" fmla="*/ 86769 w 2014538"/>
              <a:gd name="connsiteY335" fmla="*/ 415190 h 2873811"/>
              <a:gd name="connsiteX336" fmla="*/ 45271 w 2014538"/>
              <a:gd name="connsiteY336" fmla="*/ 336123 h 2873811"/>
              <a:gd name="connsiteX337" fmla="*/ 41498 w 2014538"/>
              <a:gd name="connsiteY337" fmla="*/ 294706 h 2873811"/>
              <a:gd name="connsiteX338" fmla="*/ 18863 w 2014538"/>
              <a:gd name="connsiteY338" fmla="*/ 238230 h 2873811"/>
              <a:gd name="connsiteX339" fmla="*/ 15090 w 2014538"/>
              <a:gd name="connsiteY339" fmla="*/ 223169 h 2873811"/>
              <a:gd name="connsiteX340" fmla="*/ 0 w 2014538"/>
              <a:gd name="connsiteY340" fmla="*/ 204344 h 2873811"/>
              <a:gd name="connsiteX341" fmla="*/ 0 w 2014538"/>
              <a:gd name="connsiteY341" fmla="*/ 185518 h 2873811"/>
              <a:gd name="connsiteX342" fmla="*/ 22635 w 2014538"/>
              <a:gd name="connsiteY342" fmla="*/ 200578 h 2873811"/>
              <a:gd name="connsiteX343" fmla="*/ 67906 w 2014538"/>
              <a:gd name="connsiteY343" fmla="*/ 219404 h 2873811"/>
              <a:gd name="connsiteX344" fmla="*/ 71678 w 2014538"/>
              <a:gd name="connsiteY344" fmla="*/ 234464 h 2873811"/>
              <a:gd name="connsiteX345" fmla="*/ 90541 w 2014538"/>
              <a:gd name="connsiteY345" fmla="*/ 230699 h 2873811"/>
              <a:gd name="connsiteX346" fmla="*/ 90541 w 2014538"/>
              <a:gd name="connsiteY346" fmla="*/ 257055 h 2873811"/>
              <a:gd name="connsiteX347" fmla="*/ 94314 w 2014538"/>
              <a:gd name="connsiteY347" fmla="*/ 272116 h 2873811"/>
              <a:gd name="connsiteX348" fmla="*/ 124494 w 2014538"/>
              <a:gd name="connsiteY348" fmla="*/ 332358 h 2873811"/>
              <a:gd name="connsiteX349" fmla="*/ 158447 w 2014538"/>
              <a:gd name="connsiteY349" fmla="*/ 385069 h 2873811"/>
              <a:gd name="connsiteX350" fmla="*/ 135812 w 2014538"/>
              <a:gd name="connsiteY350" fmla="*/ 313532 h 2873811"/>
              <a:gd name="connsiteX351" fmla="*/ 139584 w 2014538"/>
              <a:gd name="connsiteY351" fmla="*/ 313532 h 2873811"/>
              <a:gd name="connsiteX352" fmla="*/ 192400 w 2014538"/>
              <a:gd name="connsiteY352" fmla="*/ 411425 h 2873811"/>
              <a:gd name="connsiteX353" fmla="*/ 196172 w 2014538"/>
              <a:gd name="connsiteY353" fmla="*/ 400130 h 2873811"/>
              <a:gd name="connsiteX354" fmla="*/ 222580 w 2014538"/>
              <a:gd name="connsiteY354" fmla="*/ 434016 h 2873811"/>
              <a:gd name="connsiteX355" fmla="*/ 226353 w 2014538"/>
              <a:gd name="connsiteY355" fmla="*/ 430251 h 2873811"/>
              <a:gd name="connsiteX356" fmla="*/ 196172 w 2014538"/>
              <a:gd name="connsiteY356" fmla="*/ 336123 h 2873811"/>
              <a:gd name="connsiteX357" fmla="*/ 199945 w 2014538"/>
              <a:gd name="connsiteY357" fmla="*/ 336123 h 2873811"/>
              <a:gd name="connsiteX358" fmla="*/ 264078 w 2014538"/>
              <a:gd name="connsiteY358" fmla="*/ 467902 h 2873811"/>
              <a:gd name="connsiteX359" fmla="*/ 339529 w 2014538"/>
              <a:gd name="connsiteY359" fmla="*/ 633567 h 2873811"/>
              <a:gd name="connsiteX360" fmla="*/ 358392 w 2014538"/>
              <a:gd name="connsiteY360" fmla="*/ 659923 h 2873811"/>
              <a:gd name="connsiteX361" fmla="*/ 365937 w 2014538"/>
              <a:gd name="connsiteY361" fmla="*/ 656158 h 2873811"/>
              <a:gd name="connsiteX362" fmla="*/ 267851 w 2014538"/>
              <a:gd name="connsiteY362" fmla="*/ 426485 h 2873811"/>
              <a:gd name="connsiteX363" fmla="*/ 275396 w 2014538"/>
              <a:gd name="connsiteY363" fmla="*/ 422720 h 2873811"/>
              <a:gd name="connsiteX364" fmla="*/ 301804 w 2014538"/>
              <a:gd name="connsiteY364" fmla="*/ 482962 h 2873811"/>
              <a:gd name="connsiteX365" fmla="*/ 358392 w 2014538"/>
              <a:gd name="connsiteY365" fmla="*/ 595916 h 2873811"/>
              <a:gd name="connsiteX366" fmla="*/ 384800 w 2014538"/>
              <a:gd name="connsiteY366" fmla="*/ 622271 h 2873811"/>
              <a:gd name="connsiteX367" fmla="*/ 381027 w 2014538"/>
              <a:gd name="connsiteY367" fmla="*/ 599681 h 2873811"/>
              <a:gd name="connsiteX368" fmla="*/ 343302 w 2014538"/>
              <a:gd name="connsiteY368" fmla="*/ 509318 h 2873811"/>
              <a:gd name="connsiteX369" fmla="*/ 335756 w 2014538"/>
              <a:gd name="connsiteY369" fmla="*/ 486727 h 2873811"/>
              <a:gd name="connsiteX370" fmla="*/ 324439 w 2014538"/>
              <a:gd name="connsiteY370" fmla="*/ 464137 h 2873811"/>
              <a:gd name="connsiteX371" fmla="*/ 324439 w 2014538"/>
              <a:gd name="connsiteY371" fmla="*/ 445311 h 2873811"/>
              <a:gd name="connsiteX372" fmla="*/ 320666 w 2014538"/>
              <a:gd name="connsiteY372" fmla="*/ 437781 h 2873811"/>
              <a:gd name="connsiteX373" fmla="*/ 316894 w 2014538"/>
              <a:gd name="connsiteY373" fmla="*/ 377539 h 2873811"/>
              <a:gd name="connsiteX374" fmla="*/ 290486 w 2014538"/>
              <a:gd name="connsiteY374" fmla="*/ 317297 h 2873811"/>
              <a:gd name="connsiteX375" fmla="*/ 286713 w 2014538"/>
              <a:gd name="connsiteY375" fmla="*/ 302237 h 2873811"/>
              <a:gd name="connsiteX376" fmla="*/ 448933 w 2014538"/>
              <a:gd name="connsiteY376" fmla="*/ 648627 h 2873811"/>
              <a:gd name="connsiteX377" fmla="*/ 456478 w 2014538"/>
              <a:gd name="connsiteY377" fmla="*/ 644862 h 2873811"/>
              <a:gd name="connsiteX378" fmla="*/ 437615 w 2014538"/>
              <a:gd name="connsiteY378" fmla="*/ 603446 h 2873811"/>
              <a:gd name="connsiteX379" fmla="*/ 381027 w 2014538"/>
              <a:gd name="connsiteY379" fmla="*/ 475432 h 2873811"/>
              <a:gd name="connsiteX380" fmla="*/ 335756 w 2014538"/>
              <a:gd name="connsiteY380" fmla="*/ 358713 h 2873811"/>
              <a:gd name="connsiteX381" fmla="*/ 335756 w 2014538"/>
              <a:gd name="connsiteY381" fmla="*/ 339888 h 2873811"/>
              <a:gd name="connsiteX382" fmla="*/ 339529 w 2014538"/>
              <a:gd name="connsiteY382" fmla="*/ 339888 h 2873811"/>
              <a:gd name="connsiteX383" fmla="*/ 328211 w 2014538"/>
              <a:gd name="connsiteY383" fmla="*/ 317297 h 2873811"/>
              <a:gd name="connsiteX384" fmla="*/ 350847 w 2014538"/>
              <a:gd name="connsiteY384" fmla="*/ 347418 h 2873811"/>
              <a:gd name="connsiteX385" fmla="*/ 369709 w 2014538"/>
              <a:gd name="connsiteY385" fmla="*/ 381304 h 2873811"/>
              <a:gd name="connsiteX386" fmla="*/ 445160 w 2014538"/>
              <a:gd name="connsiteY386" fmla="*/ 535674 h 2873811"/>
              <a:gd name="connsiteX387" fmla="*/ 509293 w 2014538"/>
              <a:gd name="connsiteY387" fmla="*/ 659923 h 2873811"/>
              <a:gd name="connsiteX388" fmla="*/ 524384 w 2014538"/>
              <a:gd name="connsiteY388" fmla="*/ 690044 h 2873811"/>
              <a:gd name="connsiteX389" fmla="*/ 535701 w 2014538"/>
              <a:gd name="connsiteY389" fmla="*/ 701339 h 2873811"/>
              <a:gd name="connsiteX390" fmla="*/ 539474 w 2014538"/>
              <a:gd name="connsiteY390" fmla="*/ 697574 h 2873811"/>
              <a:gd name="connsiteX391" fmla="*/ 528156 w 2014538"/>
              <a:gd name="connsiteY391" fmla="*/ 667453 h 2873811"/>
              <a:gd name="connsiteX392" fmla="*/ 475341 w 2014538"/>
              <a:gd name="connsiteY392" fmla="*/ 565795 h 2873811"/>
              <a:gd name="connsiteX393" fmla="*/ 414980 w 2014538"/>
              <a:gd name="connsiteY393" fmla="*/ 426485 h 2873811"/>
              <a:gd name="connsiteX394" fmla="*/ 365937 w 2014538"/>
              <a:gd name="connsiteY394" fmla="*/ 313532 h 2873811"/>
              <a:gd name="connsiteX395" fmla="*/ 324439 w 2014538"/>
              <a:gd name="connsiteY395" fmla="*/ 234464 h 2873811"/>
              <a:gd name="connsiteX396" fmla="*/ 313121 w 2014538"/>
              <a:gd name="connsiteY396" fmla="*/ 177988 h 2873811"/>
              <a:gd name="connsiteX397" fmla="*/ 301804 w 2014538"/>
              <a:gd name="connsiteY397" fmla="*/ 147867 h 2873811"/>
              <a:gd name="connsiteX398" fmla="*/ 271623 w 2014538"/>
              <a:gd name="connsiteY398" fmla="*/ 106451 h 2873811"/>
              <a:gd name="connsiteX399" fmla="*/ 275396 w 2014538"/>
              <a:gd name="connsiteY399" fmla="*/ 102685 h 2873811"/>
              <a:gd name="connsiteX400" fmla="*/ 290486 w 2014538"/>
              <a:gd name="connsiteY400" fmla="*/ 106451 h 2873811"/>
              <a:gd name="connsiteX401" fmla="*/ 301804 w 2014538"/>
              <a:gd name="connsiteY401" fmla="*/ 76330 h 2873811"/>
              <a:gd name="connsiteX402" fmla="*/ 320666 w 2014538"/>
              <a:gd name="connsiteY402" fmla="*/ 106451 h 2873811"/>
              <a:gd name="connsiteX403" fmla="*/ 324439 w 2014538"/>
              <a:gd name="connsiteY403" fmla="*/ 110216 h 2873811"/>
              <a:gd name="connsiteX404" fmla="*/ 396117 w 2014538"/>
              <a:gd name="connsiteY404" fmla="*/ 241995 h 2873811"/>
              <a:gd name="connsiteX405" fmla="*/ 482886 w 2014538"/>
              <a:gd name="connsiteY405" fmla="*/ 418955 h 2873811"/>
              <a:gd name="connsiteX406" fmla="*/ 490431 w 2014538"/>
              <a:gd name="connsiteY406" fmla="*/ 441546 h 2873811"/>
              <a:gd name="connsiteX407" fmla="*/ 547019 w 2014538"/>
              <a:gd name="connsiteY407" fmla="*/ 554499 h 2873811"/>
              <a:gd name="connsiteX408" fmla="*/ 607380 w 2014538"/>
              <a:gd name="connsiteY408" fmla="*/ 663688 h 2873811"/>
              <a:gd name="connsiteX409" fmla="*/ 626242 w 2014538"/>
              <a:gd name="connsiteY409" fmla="*/ 701339 h 2873811"/>
              <a:gd name="connsiteX410" fmla="*/ 656423 w 2014538"/>
              <a:gd name="connsiteY410" fmla="*/ 761581 h 2873811"/>
              <a:gd name="connsiteX411" fmla="*/ 663968 w 2014538"/>
              <a:gd name="connsiteY411" fmla="*/ 765346 h 2873811"/>
              <a:gd name="connsiteX412" fmla="*/ 354619 w 2014538"/>
              <a:gd name="connsiteY412" fmla="*/ 132806 h 2873811"/>
              <a:gd name="connsiteX413" fmla="*/ 396117 w 2014538"/>
              <a:gd name="connsiteY413" fmla="*/ 162927 h 2873811"/>
              <a:gd name="connsiteX414" fmla="*/ 403662 w 2014538"/>
              <a:gd name="connsiteY414" fmla="*/ 159162 h 2873811"/>
              <a:gd name="connsiteX415" fmla="*/ 388572 w 2014538"/>
              <a:gd name="connsiteY415" fmla="*/ 121511 h 2873811"/>
              <a:gd name="connsiteX416" fmla="*/ 384800 w 2014538"/>
              <a:gd name="connsiteY416" fmla="*/ 113981 h 2873811"/>
              <a:gd name="connsiteX417" fmla="*/ 381027 w 2014538"/>
              <a:gd name="connsiteY417" fmla="*/ 76330 h 2873811"/>
              <a:gd name="connsiteX418" fmla="*/ 354619 w 2014538"/>
              <a:gd name="connsiteY418" fmla="*/ 61269 h 2873811"/>
              <a:gd name="connsiteX419" fmla="*/ 347074 w 2014538"/>
              <a:gd name="connsiteY419" fmla="*/ 61269 h 2873811"/>
              <a:gd name="connsiteX420" fmla="*/ 347074 w 2014538"/>
              <a:gd name="connsiteY420" fmla="*/ 23618 h 2873811"/>
              <a:gd name="connsiteX421" fmla="*/ 377254 w 2014538"/>
              <a:gd name="connsiteY421" fmla="*/ 23618 h 2873811"/>
              <a:gd name="connsiteX422" fmla="*/ 392345 w 2014538"/>
              <a:gd name="connsiteY422" fmla="*/ 38678 h 2873811"/>
              <a:gd name="connsiteX423" fmla="*/ 392345 w 2014538"/>
              <a:gd name="connsiteY423" fmla="*/ 23618 h 2873811"/>
              <a:gd name="connsiteX424" fmla="*/ 426298 w 2014538"/>
              <a:gd name="connsiteY424" fmla="*/ 8557 h 2873811"/>
              <a:gd name="connsiteX425" fmla="*/ 441388 w 2014538"/>
              <a:gd name="connsiteY425" fmla="*/ 1027 h 28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2014538" h="2873811">
                <a:moveTo>
                  <a:pt x="441388" y="1027"/>
                </a:moveTo>
                <a:cubicBezTo>
                  <a:pt x="448933" y="4792"/>
                  <a:pt x="460250" y="12323"/>
                  <a:pt x="464023" y="19853"/>
                </a:cubicBezTo>
                <a:cubicBezTo>
                  <a:pt x="494203" y="57504"/>
                  <a:pt x="520611" y="98920"/>
                  <a:pt x="547019" y="140337"/>
                </a:cubicBezTo>
                <a:cubicBezTo>
                  <a:pt x="565882" y="166692"/>
                  <a:pt x="584744" y="193048"/>
                  <a:pt x="603607" y="219404"/>
                </a:cubicBezTo>
                <a:cubicBezTo>
                  <a:pt x="622470" y="257055"/>
                  <a:pt x="641332" y="298471"/>
                  <a:pt x="663968" y="336123"/>
                </a:cubicBezTo>
                <a:cubicBezTo>
                  <a:pt x="663968" y="336123"/>
                  <a:pt x="663968" y="336123"/>
                  <a:pt x="663968" y="339888"/>
                </a:cubicBezTo>
                <a:cubicBezTo>
                  <a:pt x="675285" y="324827"/>
                  <a:pt x="667740" y="294706"/>
                  <a:pt x="648878" y="283411"/>
                </a:cubicBezTo>
                <a:cubicBezTo>
                  <a:pt x="648878" y="279646"/>
                  <a:pt x="652650" y="275881"/>
                  <a:pt x="656423" y="268350"/>
                </a:cubicBezTo>
                <a:cubicBezTo>
                  <a:pt x="671513" y="283411"/>
                  <a:pt x="663968" y="313532"/>
                  <a:pt x="694148" y="317297"/>
                </a:cubicBezTo>
                <a:cubicBezTo>
                  <a:pt x="690376" y="306002"/>
                  <a:pt x="686603" y="294706"/>
                  <a:pt x="682830" y="287176"/>
                </a:cubicBezTo>
                <a:cubicBezTo>
                  <a:pt x="679058" y="279646"/>
                  <a:pt x="679058" y="268350"/>
                  <a:pt x="679058" y="260820"/>
                </a:cubicBezTo>
                <a:cubicBezTo>
                  <a:pt x="682830" y="264585"/>
                  <a:pt x="686603" y="268350"/>
                  <a:pt x="697921" y="275881"/>
                </a:cubicBezTo>
                <a:cubicBezTo>
                  <a:pt x="694148" y="241995"/>
                  <a:pt x="675285" y="219404"/>
                  <a:pt x="667740" y="193048"/>
                </a:cubicBezTo>
                <a:cubicBezTo>
                  <a:pt x="675285" y="200578"/>
                  <a:pt x="679058" y="208109"/>
                  <a:pt x="686603" y="215639"/>
                </a:cubicBezTo>
                <a:cubicBezTo>
                  <a:pt x="686603" y="211874"/>
                  <a:pt x="690376" y="208109"/>
                  <a:pt x="690376" y="200578"/>
                </a:cubicBezTo>
                <a:cubicBezTo>
                  <a:pt x="705466" y="223169"/>
                  <a:pt x="716783" y="241995"/>
                  <a:pt x="731874" y="260820"/>
                </a:cubicBezTo>
                <a:cubicBezTo>
                  <a:pt x="731874" y="260820"/>
                  <a:pt x="735646" y="257055"/>
                  <a:pt x="735646" y="257055"/>
                </a:cubicBezTo>
                <a:cubicBezTo>
                  <a:pt x="735646" y="249525"/>
                  <a:pt x="731874" y="241995"/>
                  <a:pt x="728101" y="234464"/>
                </a:cubicBezTo>
                <a:cubicBezTo>
                  <a:pt x="731874" y="234464"/>
                  <a:pt x="731874" y="234464"/>
                  <a:pt x="731874" y="230699"/>
                </a:cubicBezTo>
                <a:cubicBezTo>
                  <a:pt x="743191" y="238230"/>
                  <a:pt x="754509" y="245760"/>
                  <a:pt x="758281" y="257055"/>
                </a:cubicBezTo>
                <a:cubicBezTo>
                  <a:pt x="780917" y="298471"/>
                  <a:pt x="807324" y="343653"/>
                  <a:pt x="818642" y="392599"/>
                </a:cubicBezTo>
                <a:cubicBezTo>
                  <a:pt x="829960" y="437781"/>
                  <a:pt x="848822" y="482962"/>
                  <a:pt x="860140" y="528144"/>
                </a:cubicBezTo>
                <a:cubicBezTo>
                  <a:pt x="867685" y="554499"/>
                  <a:pt x="879003" y="577090"/>
                  <a:pt x="894093" y="599681"/>
                </a:cubicBezTo>
                <a:cubicBezTo>
                  <a:pt x="894093" y="603446"/>
                  <a:pt x="897865" y="607211"/>
                  <a:pt x="897865" y="607211"/>
                </a:cubicBezTo>
                <a:cubicBezTo>
                  <a:pt x="897865" y="633567"/>
                  <a:pt x="912956" y="637332"/>
                  <a:pt x="935591" y="641097"/>
                </a:cubicBezTo>
                <a:cubicBezTo>
                  <a:pt x="920501" y="607211"/>
                  <a:pt x="901638" y="577090"/>
                  <a:pt x="886548" y="543204"/>
                </a:cubicBezTo>
                <a:cubicBezTo>
                  <a:pt x="875230" y="509318"/>
                  <a:pt x="860140" y="475432"/>
                  <a:pt x="848822" y="437781"/>
                </a:cubicBezTo>
                <a:cubicBezTo>
                  <a:pt x="837505" y="411425"/>
                  <a:pt x="829960" y="381304"/>
                  <a:pt x="818642" y="354948"/>
                </a:cubicBezTo>
                <a:cubicBezTo>
                  <a:pt x="799779" y="306002"/>
                  <a:pt x="777144" y="260820"/>
                  <a:pt x="754509" y="211874"/>
                </a:cubicBezTo>
                <a:cubicBezTo>
                  <a:pt x="750736" y="204344"/>
                  <a:pt x="746964" y="196813"/>
                  <a:pt x="739419" y="189283"/>
                </a:cubicBezTo>
                <a:cubicBezTo>
                  <a:pt x="746964" y="189283"/>
                  <a:pt x="750736" y="185518"/>
                  <a:pt x="758281" y="185518"/>
                </a:cubicBezTo>
                <a:cubicBezTo>
                  <a:pt x="743191" y="144102"/>
                  <a:pt x="724328" y="102685"/>
                  <a:pt x="709238" y="57504"/>
                </a:cubicBezTo>
                <a:cubicBezTo>
                  <a:pt x="724328" y="80095"/>
                  <a:pt x="735646" y="98920"/>
                  <a:pt x="750736" y="117746"/>
                </a:cubicBezTo>
                <a:cubicBezTo>
                  <a:pt x="788462" y="170458"/>
                  <a:pt x="799779" y="238230"/>
                  <a:pt x="822415" y="298471"/>
                </a:cubicBezTo>
                <a:cubicBezTo>
                  <a:pt x="890320" y="486727"/>
                  <a:pt x="965771" y="671218"/>
                  <a:pt x="1067630" y="844413"/>
                </a:cubicBezTo>
                <a:cubicBezTo>
                  <a:pt x="1071402" y="851944"/>
                  <a:pt x="1078948" y="851944"/>
                  <a:pt x="1082720" y="859474"/>
                </a:cubicBezTo>
                <a:cubicBezTo>
                  <a:pt x="1090265" y="867004"/>
                  <a:pt x="1094038" y="874534"/>
                  <a:pt x="1097810" y="882065"/>
                </a:cubicBezTo>
                <a:cubicBezTo>
                  <a:pt x="1097810" y="885830"/>
                  <a:pt x="1097810" y="893360"/>
                  <a:pt x="1097810" y="897125"/>
                </a:cubicBezTo>
                <a:cubicBezTo>
                  <a:pt x="1097810" y="897125"/>
                  <a:pt x="1101583" y="897125"/>
                  <a:pt x="1105355" y="897125"/>
                </a:cubicBezTo>
                <a:cubicBezTo>
                  <a:pt x="1101583" y="889595"/>
                  <a:pt x="1105355" y="882065"/>
                  <a:pt x="1101583" y="870769"/>
                </a:cubicBezTo>
                <a:cubicBezTo>
                  <a:pt x="1101583" y="867004"/>
                  <a:pt x="1097810" y="859474"/>
                  <a:pt x="1097810" y="855709"/>
                </a:cubicBezTo>
                <a:cubicBezTo>
                  <a:pt x="1097810" y="851944"/>
                  <a:pt x="1101583" y="848178"/>
                  <a:pt x="1105355" y="844413"/>
                </a:cubicBezTo>
                <a:cubicBezTo>
                  <a:pt x="1105355" y="844413"/>
                  <a:pt x="1109128" y="844413"/>
                  <a:pt x="1112900" y="848178"/>
                </a:cubicBezTo>
                <a:cubicBezTo>
                  <a:pt x="1116673" y="848178"/>
                  <a:pt x="1116673" y="851944"/>
                  <a:pt x="1120445" y="855709"/>
                </a:cubicBezTo>
                <a:cubicBezTo>
                  <a:pt x="1124218" y="874534"/>
                  <a:pt x="1127991" y="897125"/>
                  <a:pt x="1131763" y="919716"/>
                </a:cubicBezTo>
                <a:cubicBezTo>
                  <a:pt x="1124218" y="919716"/>
                  <a:pt x="1120445" y="919716"/>
                  <a:pt x="1112900" y="919716"/>
                </a:cubicBezTo>
                <a:cubicBezTo>
                  <a:pt x="1127991" y="949837"/>
                  <a:pt x="1146853" y="976192"/>
                  <a:pt x="1165716" y="1010078"/>
                </a:cubicBezTo>
                <a:cubicBezTo>
                  <a:pt x="1169489" y="983723"/>
                  <a:pt x="1169489" y="961132"/>
                  <a:pt x="1177034" y="938541"/>
                </a:cubicBezTo>
                <a:cubicBezTo>
                  <a:pt x="1184579" y="915951"/>
                  <a:pt x="1199669" y="897125"/>
                  <a:pt x="1210987" y="874534"/>
                </a:cubicBezTo>
                <a:cubicBezTo>
                  <a:pt x="1210987" y="874534"/>
                  <a:pt x="1214759" y="870769"/>
                  <a:pt x="1218532" y="870769"/>
                </a:cubicBezTo>
                <a:cubicBezTo>
                  <a:pt x="1241167" y="870769"/>
                  <a:pt x="1260030" y="867004"/>
                  <a:pt x="1282665" y="867004"/>
                </a:cubicBezTo>
                <a:cubicBezTo>
                  <a:pt x="1286437" y="867004"/>
                  <a:pt x="1286437" y="867004"/>
                  <a:pt x="1290210" y="867004"/>
                </a:cubicBezTo>
                <a:cubicBezTo>
                  <a:pt x="1312845" y="851944"/>
                  <a:pt x="1339253" y="855709"/>
                  <a:pt x="1361888" y="851944"/>
                </a:cubicBezTo>
                <a:cubicBezTo>
                  <a:pt x="1369433" y="848178"/>
                  <a:pt x="1373206" y="851944"/>
                  <a:pt x="1380751" y="851944"/>
                </a:cubicBezTo>
                <a:cubicBezTo>
                  <a:pt x="1388296" y="851944"/>
                  <a:pt x="1399614" y="851944"/>
                  <a:pt x="1410931" y="851944"/>
                </a:cubicBezTo>
                <a:cubicBezTo>
                  <a:pt x="1407159" y="840648"/>
                  <a:pt x="1407159" y="836883"/>
                  <a:pt x="1407159" y="829353"/>
                </a:cubicBezTo>
                <a:cubicBezTo>
                  <a:pt x="1414704" y="836883"/>
                  <a:pt x="1418476" y="844413"/>
                  <a:pt x="1426021" y="855709"/>
                </a:cubicBezTo>
                <a:cubicBezTo>
                  <a:pt x="1429794" y="844413"/>
                  <a:pt x="1433567" y="836883"/>
                  <a:pt x="1437339" y="829353"/>
                </a:cubicBezTo>
                <a:cubicBezTo>
                  <a:pt x="1441112" y="833118"/>
                  <a:pt x="1444884" y="836883"/>
                  <a:pt x="1444884" y="840648"/>
                </a:cubicBezTo>
                <a:cubicBezTo>
                  <a:pt x="1448657" y="851944"/>
                  <a:pt x="1456202" y="851944"/>
                  <a:pt x="1467519" y="851944"/>
                </a:cubicBezTo>
                <a:cubicBezTo>
                  <a:pt x="1505245" y="851944"/>
                  <a:pt x="1546743" y="851944"/>
                  <a:pt x="1584468" y="851944"/>
                </a:cubicBezTo>
                <a:cubicBezTo>
                  <a:pt x="1625966" y="855709"/>
                  <a:pt x="1667464" y="855709"/>
                  <a:pt x="1708962" y="859474"/>
                </a:cubicBezTo>
                <a:cubicBezTo>
                  <a:pt x="1720280" y="859474"/>
                  <a:pt x="1731597" y="855709"/>
                  <a:pt x="1746688" y="851944"/>
                </a:cubicBezTo>
                <a:cubicBezTo>
                  <a:pt x="1746688" y="855709"/>
                  <a:pt x="1750460" y="855709"/>
                  <a:pt x="1750460" y="863239"/>
                </a:cubicBezTo>
                <a:cubicBezTo>
                  <a:pt x="1754233" y="859474"/>
                  <a:pt x="1758005" y="859474"/>
                  <a:pt x="1761778" y="855709"/>
                </a:cubicBezTo>
                <a:cubicBezTo>
                  <a:pt x="1761778" y="859474"/>
                  <a:pt x="1761778" y="863239"/>
                  <a:pt x="1761778" y="867004"/>
                </a:cubicBezTo>
                <a:cubicBezTo>
                  <a:pt x="1773095" y="863239"/>
                  <a:pt x="1788186" y="863239"/>
                  <a:pt x="1799503" y="859474"/>
                </a:cubicBezTo>
                <a:cubicBezTo>
                  <a:pt x="1795731" y="867004"/>
                  <a:pt x="1791958" y="878299"/>
                  <a:pt x="1788186" y="885830"/>
                </a:cubicBezTo>
                <a:cubicBezTo>
                  <a:pt x="1791958" y="889595"/>
                  <a:pt x="1799503" y="889595"/>
                  <a:pt x="1803276" y="893360"/>
                </a:cubicBezTo>
                <a:cubicBezTo>
                  <a:pt x="1788186" y="908420"/>
                  <a:pt x="1788186" y="927246"/>
                  <a:pt x="1791958" y="949837"/>
                </a:cubicBezTo>
                <a:cubicBezTo>
                  <a:pt x="1791958" y="949837"/>
                  <a:pt x="1795731" y="949837"/>
                  <a:pt x="1795731" y="949837"/>
                </a:cubicBezTo>
                <a:cubicBezTo>
                  <a:pt x="1799503" y="946072"/>
                  <a:pt x="1799503" y="942306"/>
                  <a:pt x="1799503" y="934776"/>
                </a:cubicBezTo>
                <a:cubicBezTo>
                  <a:pt x="1803276" y="923481"/>
                  <a:pt x="1799503" y="904655"/>
                  <a:pt x="1818366" y="897125"/>
                </a:cubicBezTo>
                <a:cubicBezTo>
                  <a:pt x="1829684" y="889595"/>
                  <a:pt x="1822138" y="874534"/>
                  <a:pt x="1807048" y="867004"/>
                </a:cubicBezTo>
                <a:cubicBezTo>
                  <a:pt x="1803276" y="840648"/>
                  <a:pt x="1833456" y="825588"/>
                  <a:pt x="1837229" y="799232"/>
                </a:cubicBezTo>
                <a:cubicBezTo>
                  <a:pt x="1829684" y="806762"/>
                  <a:pt x="1822138" y="810527"/>
                  <a:pt x="1818366" y="818058"/>
                </a:cubicBezTo>
                <a:cubicBezTo>
                  <a:pt x="1814593" y="818058"/>
                  <a:pt x="1814593" y="814292"/>
                  <a:pt x="1814593" y="814292"/>
                </a:cubicBezTo>
                <a:cubicBezTo>
                  <a:pt x="1814593" y="810527"/>
                  <a:pt x="1818366" y="802997"/>
                  <a:pt x="1822138" y="799232"/>
                </a:cubicBezTo>
                <a:cubicBezTo>
                  <a:pt x="1822138" y="799232"/>
                  <a:pt x="1818366" y="799232"/>
                  <a:pt x="1818366" y="799232"/>
                </a:cubicBezTo>
                <a:cubicBezTo>
                  <a:pt x="1837229" y="784172"/>
                  <a:pt x="1856091" y="776641"/>
                  <a:pt x="1867409" y="784172"/>
                </a:cubicBezTo>
                <a:cubicBezTo>
                  <a:pt x="1856091" y="799232"/>
                  <a:pt x="1844774" y="814292"/>
                  <a:pt x="1833456" y="825588"/>
                </a:cubicBezTo>
                <a:cubicBezTo>
                  <a:pt x="1837229" y="829353"/>
                  <a:pt x="1837229" y="829353"/>
                  <a:pt x="1841001" y="833118"/>
                </a:cubicBezTo>
                <a:cubicBezTo>
                  <a:pt x="1852319" y="814292"/>
                  <a:pt x="1867409" y="799232"/>
                  <a:pt x="1882499" y="780406"/>
                </a:cubicBezTo>
                <a:cubicBezTo>
                  <a:pt x="1878727" y="776641"/>
                  <a:pt x="1874954" y="776641"/>
                  <a:pt x="1867409" y="772876"/>
                </a:cubicBezTo>
                <a:cubicBezTo>
                  <a:pt x="1890044" y="769111"/>
                  <a:pt x="1893817" y="772876"/>
                  <a:pt x="1897589" y="799232"/>
                </a:cubicBezTo>
                <a:cubicBezTo>
                  <a:pt x="1901362" y="818058"/>
                  <a:pt x="1901362" y="840648"/>
                  <a:pt x="1901362" y="859474"/>
                </a:cubicBezTo>
                <a:cubicBezTo>
                  <a:pt x="1901362" y="934776"/>
                  <a:pt x="1901362" y="1010078"/>
                  <a:pt x="1901362" y="1089146"/>
                </a:cubicBezTo>
                <a:cubicBezTo>
                  <a:pt x="1901362" y="1096676"/>
                  <a:pt x="1893817" y="1104206"/>
                  <a:pt x="1890044" y="1111737"/>
                </a:cubicBezTo>
                <a:cubicBezTo>
                  <a:pt x="1886272" y="1123032"/>
                  <a:pt x="1882499" y="1134327"/>
                  <a:pt x="1882499" y="1141858"/>
                </a:cubicBezTo>
                <a:cubicBezTo>
                  <a:pt x="1882499" y="1156918"/>
                  <a:pt x="1886272" y="1168213"/>
                  <a:pt x="1890044" y="1187039"/>
                </a:cubicBezTo>
                <a:cubicBezTo>
                  <a:pt x="1893817" y="1179509"/>
                  <a:pt x="1893817" y="1171979"/>
                  <a:pt x="1893817" y="1168213"/>
                </a:cubicBezTo>
                <a:cubicBezTo>
                  <a:pt x="1901362" y="1171979"/>
                  <a:pt x="1905134" y="1171979"/>
                  <a:pt x="1912680" y="1171979"/>
                </a:cubicBezTo>
                <a:cubicBezTo>
                  <a:pt x="1927770" y="1171979"/>
                  <a:pt x="1935315" y="1175744"/>
                  <a:pt x="1946632" y="1187039"/>
                </a:cubicBezTo>
                <a:cubicBezTo>
                  <a:pt x="1991903" y="1243516"/>
                  <a:pt x="1999448" y="1307523"/>
                  <a:pt x="1995675" y="1375295"/>
                </a:cubicBezTo>
                <a:cubicBezTo>
                  <a:pt x="1995675" y="1382825"/>
                  <a:pt x="1991903" y="1390355"/>
                  <a:pt x="1984358" y="1390355"/>
                </a:cubicBezTo>
                <a:cubicBezTo>
                  <a:pt x="1957950" y="1401651"/>
                  <a:pt x="1954177" y="1424241"/>
                  <a:pt x="1957950" y="1446832"/>
                </a:cubicBezTo>
                <a:cubicBezTo>
                  <a:pt x="1965495" y="1495779"/>
                  <a:pt x="1957950" y="1540960"/>
                  <a:pt x="1950405" y="1589906"/>
                </a:cubicBezTo>
                <a:cubicBezTo>
                  <a:pt x="1946632" y="1597437"/>
                  <a:pt x="1950405" y="1601202"/>
                  <a:pt x="1946632" y="1604967"/>
                </a:cubicBezTo>
                <a:cubicBezTo>
                  <a:pt x="1931542" y="1627558"/>
                  <a:pt x="1927770" y="1627558"/>
                  <a:pt x="1912680" y="1604967"/>
                </a:cubicBezTo>
                <a:cubicBezTo>
                  <a:pt x="1908907" y="1597437"/>
                  <a:pt x="1905134" y="1589906"/>
                  <a:pt x="1897589" y="1578611"/>
                </a:cubicBezTo>
                <a:cubicBezTo>
                  <a:pt x="1893817" y="1578611"/>
                  <a:pt x="1890044" y="1574846"/>
                  <a:pt x="1886272" y="1574846"/>
                </a:cubicBezTo>
                <a:cubicBezTo>
                  <a:pt x="1882499" y="1578611"/>
                  <a:pt x="1882499" y="1582376"/>
                  <a:pt x="1878727" y="1586141"/>
                </a:cubicBezTo>
                <a:cubicBezTo>
                  <a:pt x="1878727" y="1589906"/>
                  <a:pt x="1878727" y="1597437"/>
                  <a:pt x="1882499" y="1601202"/>
                </a:cubicBezTo>
                <a:cubicBezTo>
                  <a:pt x="1893817" y="1627558"/>
                  <a:pt x="1886272" y="1653913"/>
                  <a:pt x="1882499" y="1680269"/>
                </a:cubicBezTo>
                <a:cubicBezTo>
                  <a:pt x="1874954" y="1676504"/>
                  <a:pt x="1871182" y="1676504"/>
                  <a:pt x="1867409" y="1672739"/>
                </a:cubicBezTo>
                <a:cubicBezTo>
                  <a:pt x="1859864" y="1684034"/>
                  <a:pt x="1852319" y="1695330"/>
                  <a:pt x="1844774" y="1706625"/>
                </a:cubicBezTo>
                <a:cubicBezTo>
                  <a:pt x="1841001" y="1714155"/>
                  <a:pt x="1837229" y="1721686"/>
                  <a:pt x="1837229" y="1729216"/>
                </a:cubicBezTo>
                <a:cubicBezTo>
                  <a:pt x="1833456" y="1744276"/>
                  <a:pt x="1833456" y="1759337"/>
                  <a:pt x="1833456" y="1774397"/>
                </a:cubicBezTo>
                <a:cubicBezTo>
                  <a:pt x="1818366" y="1774397"/>
                  <a:pt x="1810821" y="1751806"/>
                  <a:pt x="1795731" y="1770632"/>
                </a:cubicBezTo>
                <a:cubicBezTo>
                  <a:pt x="1795731" y="1793223"/>
                  <a:pt x="1799503" y="1819579"/>
                  <a:pt x="1799503" y="1845934"/>
                </a:cubicBezTo>
                <a:cubicBezTo>
                  <a:pt x="1791958" y="1842169"/>
                  <a:pt x="1788186" y="1842169"/>
                  <a:pt x="1780641" y="1838404"/>
                </a:cubicBezTo>
                <a:cubicBezTo>
                  <a:pt x="1769323" y="1872290"/>
                  <a:pt x="1761778" y="1902411"/>
                  <a:pt x="1780641" y="1936297"/>
                </a:cubicBezTo>
                <a:cubicBezTo>
                  <a:pt x="1795731" y="1932532"/>
                  <a:pt x="1791958" y="1921237"/>
                  <a:pt x="1788186" y="1909941"/>
                </a:cubicBezTo>
                <a:cubicBezTo>
                  <a:pt x="1784413" y="1898646"/>
                  <a:pt x="1784413" y="1883586"/>
                  <a:pt x="1788186" y="1872290"/>
                </a:cubicBezTo>
                <a:cubicBezTo>
                  <a:pt x="1788186" y="1864760"/>
                  <a:pt x="1784413" y="1857230"/>
                  <a:pt x="1784413" y="1845934"/>
                </a:cubicBezTo>
                <a:cubicBezTo>
                  <a:pt x="1803276" y="1857230"/>
                  <a:pt x="1803276" y="1868525"/>
                  <a:pt x="1803276" y="1883586"/>
                </a:cubicBezTo>
                <a:cubicBezTo>
                  <a:pt x="1814593" y="1936297"/>
                  <a:pt x="1818366" y="1989009"/>
                  <a:pt x="1829684" y="2037955"/>
                </a:cubicBezTo>
                <a:cubicBezTo>
                  <a:pt x="1841001" y="2075606"/>
                  <a:pt x="1841001" y="2109492"/>
                  <a:pt x="1837229" y="2147144"/>
                </a:cubicBezTo>
                <a:cubicBezTo>
                  <a:pt x="1837229" y="2147144"/>
                  <a:pt x="1837229" y="2150909"/>
                  <a:pt x="1833456" y="2150909"/>
                </a:cubicBezTo>
                <a:cubicBezTo>
                  <a:pt x="1833456" y="2150909"/>
                  <a:pt x="1833456" y="2150909"/>
                  <a:pt x="1829684" y="2154674"/>
                </a:cubicBezTo>
                <a:cubicBezTo>
                  <a:pt x="1829684" y="2150909"/>
                  <a:pt x="1825911" y="2147144"/>
                  <a:pt x="1822138" y="2139613"/>
                </a:cubicBezTo>
                <a:cubicBezTo>
                  <a:pt x="1807048" y="2162204"/>
                  <a:pt x="1822138" y="2184795"/>
                  <a:pt x="1818366" y="2207386"/>
                </a:cubicBezTo>
                <a:cubicBezTo>
                  <a:pt x="1825911" y="2211151"/>
                  <a:pt x="1829684" y="2211151"/>
                  <a:pt x="1837229" y="2211151"/>
                </a:cubicBezTo>
                <a:cubicBezTo>
                  <a:pt x="1837229" y="2214916"/>
                  <a:pt x="1837229" y="2214916"/>
                  <a:pt x="1837229" y="2214916"/>
                </a:cubicBezTo>
                <a:cubicBezTo>
                  <a:pt x="1829684" y="2214916"/>
                  <a:pt x="1825911" y="2214916"/>
                  <a:pt x="1822138" y="2218681"/>
                </a:cubicBezTo>
                <a:cubicBezTo>
                  <a:pt x="1822138" y="2222446"/>
                  <a:pt x="1822138" y="2229976"/>
                  <a:pt x="1822138" y="2233741"/>
                </a:cubicBezTo>
                <a:cubicBezTo>
                  <a:pt x="1825911" y="2237506"/>
                  <a:pt x="1825911" y="2237506"/>
                  <a:pt x="1825911" y="2237506"/>
                </a:cubicBezTo>
                <a:cubicBezTo>
                  <a:pt x="1829684" y="2229976"/>
                  <a:pt x="1829684" y="2226211"/>
                  <a:pt x="1833456" y="2222446"/>
                </a:cubicBezTo>
                <a:cubicBezTo>
                  <a:pt x="1833456" y="2222446"/>
                  <a:pt x="1837229" y="2222446"/>
                  <a:pt x="1837229" y="2222446"/>
                </a:cubicBezTo>
                <a:cubicBezTo>
                  <a:pt x="1837229" y="2226211"/>
                  <a:pt x="1841001" y="2229976"/>
                  <a:pt x="1841001" y="2237506"/>
                </a:cubicBezTo>
                <a:cubicBezTo>
                  <a:pt x="1841001" y="2237506"/>
                  <a:pt x="1837229" y="2241272"/>
                  <a:pt x="1833456" y="2241272"/>
                </a:cubicBezTo>
                <a:cubicBezTo>
                  <a:pt x="1829684" y="2245037"/>
                  <a:pt x="1825911" y="2248802"/>
                  <a:pt x="1822138" y="2252567"/>
                </a:cubicBezTo>
                <a:cubicBezTo>
                  <a:pt x="1825911" y="2252567"/>
                  <a:pt x="1829684" y="2252567"/>
                  <a:pt x="1833456" y="2252567"/>
                </a:cubicBezTo>
                <a:cubicBezTo>
                  <a:pt x="1833456" y="2252567"/>
                  <a:pt x="1833456" y="2248802"/>
                  <a:pt x="1837229" y="2245037"/>
                </a:cubicBezTo>
                <a:cubicBezTo>
                  <a:pt x="1852319" y="2260097"/>
                  <a:pt x="1852319" y="2275158"/>
                  <a:pt x="1837229" y="2282688"/>
                </a:cubicBezTo>
                <a:cubicBezTo>
                  <a:pt x="1841001" y="2282688"/>
                  <a:pt x="1844774" y="2282688"/>
                  <a:pt x="1848546" y="2282688"/>
                </a:cubicBezTo>
                <a:cubicBezTo>
                  <a:pt x="1848546" y="2290218"/>
                  <a:pt x="1848546" y="2293983"/>
                  <a:pt x="1844774" y="2301513"/>
                </a:cubicBezTo>
                <a:cubicBezTo>
                  <a:pt x="1856091" y="2297748"/>
                  <a:pt x="1867409" y="2293983"/>
                  <a:pt x="1867409" y="2312809"/>
                </a:cubicBezTo>
                <a:cubicBezTo>
                  <a:pt x="1867409" y="2324104"/>
                  <a:pt x="1878727" y="2335399"/>
                  <a:pt x="1890044" y="2350460"/>
                </a:cubicBezTo>
                <a:cubicBezTo>
                  <a:pt x="1882499" y="2350460"/>
                  <a:pt x="1874954" y="2354225"/>
                  <a:pt x="1863636" y="2354225"/>
                </a:cubicBezTo>
                <a:cubicBezTo>
                  <a:pt x="1901362" y="2406937"/>
                  <a:pt x="1939087" y="2455883"/>
                  <a:pt x="1973040" y="2504830"/>
                </a:cubicBezTo>
                <a:cubicBezTo>
                  <a:pt x="1976813" y="2508595"/>
                  <a:pt x="1980585" y="2516125"/>
                  <a:pt x="1976813" y="2523655"/>
                </a:cubicBezTo>
                <a:cubicBezTo>
                  <a:pt x="1973040" y="2542481"/>
                  <a:pt x="1984358" y="2550011"/>
                  <a:pt x="1995675" y="2561306"/>
                </a:cubicBezTo>
                <a:cubicBezTo>
                  <a:pt x="2003221" y="2568837"/>
                  <a:pt x="2010766" y="2580132"/>
                  <a:pt x="2014538" y="2591427"/>
                </a:cubicBezTo>
                <a:cubicBezTo>
                  <a:pt x="1988130" y="2576367"/>
                  <a:pt x="1957950" y="2583897"/>
                  <a:pt x="1935315" y="2583897"/>
                </a:cubicBezTo>
                <a:cubicBezTo>
                  <a:pt x="1916452" y="2550011"/>
                  <a:pt x="1890044" y="2516125"/>
                  <a:pt x="1863636" y="2489769"/>
                </a:cubicBezTo>
                <a:cubicBezTo>
                  <a:pt x="1871182" y="2504830"/>
                  <a:pt x="1878727" y="2519890"/>
                  <a:pt x="1886272" y="2534951"/>
                </a:cubicBezTo>
                <a:cubicBezTo>
                  <a:pt x="1882499" y="2534951"/>
                  <a:pt x="1882499" y="2538716"/>
                  <a:pt x="1878727" y="2538716"/>
                </a:cubicBezTo>
                <a:cubicBezTo>
                  <a:pt x="1863636" y="2516125"/>
                  <a:pt x="1848546" y="2493534"/>
                  <a:pt x="1829684" y="2470944"/>
                </a:cubicBezTo>
                <a:cubicBezTo>
                  <a:pt x="1829684" y="2474709"/>
                  <a:pt x="1829684" y="2478474"/>
                  <a:pt x="1825911" y="2486004"/>
                </a:cubicBezTo>
                <a:cubicBezTo>
                  <a:pt x="1818366" y="2474709"/>
                  <a:pt x="1814593" y="2463413"/>
                  <a:pt x="1810821" y="2455883"/>
                </a:cubicBezTo>
                <a:cubicBezTo>
                  <a:pt x="1807048" y="2455883"/>
                  <a:pt x="1803276" y="2459648"/>
                  <a:pt x="1799503" y="2459648"/>
                </a:cubicBezTo>
                <a:cubicBezTo>
                  <a:pt x="1807048" y="2486004"/>
                  <a:pt x="1818366" y="2508595"/>
                  <a:pt x="1825911" y="2527420"/>
                </a:cubicBezTo>
                <a:cubicBezTo>
                  <a:pt x="1799503" y="2504830"/>
                  <a:pt x="1784413" y="2470944"/>
                  <a:pt x="1769323" y="2440823"/>
                </a:cubicBezTo>
                <a:cubicBezTo>
                  <a:pt x="1750460" y="2395641"/>
                  <a:pt x="1735370" y="2350460"/>
                  <a:pt x="1716507" y="2305279"/>
                </a:cubicBezTo>
                <a:cubicBezTo>
                  <a:pt x="1712735" y="2297748"/>
                  <a:pt x="1705190" y="2290218"/>
                  <a:pt x="1701417" y="2282688"/>
                </a:cubicBezTo>
                <a:cubicBezTo>
                  <a:pt x="1701417" y="2290218"/>
                  <a:pt x="1697645" y="2301513"/>
                  <a:pt x="1701417" y="2309044"/>
                </a:cubicBezTo>
                <a:cubicBezTo>
                  <a:pt x="1716507" y="2354225"/>
                  <a:pt x="1731597" y="2395641"/>
                  <a:pt x="1750460" y="2440823"/>
                </a:cubicBezTo>
                <a:cubicBezTo>
                  <a:pt x="1750460" y="2452118"/>
                  <a:pt x="1754233" y="2459648"/>
                  <a:pt x="1754233" y="2470944"/>
                </a:cubicBezTo>
                <a:cubicBezTo>
                  <a:pt x="1724052" y="2418232"/>
                  <a:pt x="1712735" y="2357990"/>
                  <a:pt x="1675009" y="2312809"/>
                </a:cubicBezTo>
                <a:cubicBezTo>
                  <a:pt x="1671237" y="2312809"/>
                  <a:pt x="1671237" y="2312809"/>
                  <a:pt x="1667464" y="2312809"/>
                </a:cubicBezTo>
                <a:cubicBezTo>
                  <a:pt x="1671237" y="2327869"/>
                  <a:pt x="1671237" y="2342930"/>
                  <a:pt x="1678782" y="2357990"/>
                </a:cubicBezTo>
                <a:cubicBezTo>
                  <a:pt x="1686327" y="2380581"/>
                  <a:pt x="1697645" y="2403172"/>
                  <a:pt x="1708962" y="2425762"/>
                </a:cubicBezTo>
                <a:cubicBezTo>
                  <a:pt x="1708962" y="2429527"/>
                  <a:pt x="1708962" y="2433292"/>
                  <a:pt x="1708962" y="2437058"/>
                </a:cubicBezTo>
                <a:cubicBezTo>
                  <a:pt x="1708962" y="2444588"/>
                  <a:pt x="1708962" y="2448353"/>
                  <a:pt x="1708962" y="2455883"/>
                </a:cubicBezTo>
                <a:cubicBezTo>
                  <a:pt x="1708962" y="2455883"/>
                  <a:pt x="1708962" y="2459648"/>
                  <a:pt x="1708962" y="2459648"/>
                </a:cubicBezTo>
                <a:cubicBezTo>
                  <a:pt x="1690099" y="2478474"/>
                  <a:pt x="1708962" y="2493534"/>
                  <a:pt x="1712735" y="2508595"/>
                </a:cubicBezTo>
                <a:cubicBezTo>
                  <a:pt x="1716507" y="2523655"/>
                  <a:pt x="1727825" y="2538716"/>
                  <a:pt x="1735370" y="2553776"/>
                </a:cubicBezTo>
                <a:cubicBezTo>
                  <a:pt x="1735370" y="2561306"/>
                  <a:pt x="1739143" y="2565072"/>
                  <a:pt x="1742915" y="2568837"/>
                </a:cubicBezTo>
                <a:cubicBezTo>
                  <a:pt x="1671237" y="2486004"/>
                  <a:pt x="1648602" y="2380581"/>
                  <a:pt x="1614649" y="2278923"/>
                </a:cubicBezTo>
                <a:cubicBezTo>
                  <a:pt x="1610876" y="2278923"/>
                  <a:pt x="1610876" y="2282688"/>
                  <a:pt x="1607104" y="2282688"/>
                </a:cubicBezTo>
                <a:cubicBezTo>
                  <a:pt x="1610876" y="2293983"/>
                  <a:pt x="1610876" y="2309044"/>
                  <a:pt x="1618421" y="2320339"/>
                </a:cubicBezTo>
                <a:cubicBezTo>
                  <a:pt x="1629739" y="2357990"/>
                  <a:pt x="1641056" y="2395641"/>
                  <a:pt x="1656147" y="2433292"/>
                </a:cubicBezTo>
                <a:cubicBezTo>
                  <a:pt x="1667464" y="2463413"/>
                  <a:pt x="1678782" y="2493534"/>
                  <a:pt x="1690099" y="2523655"/>
                </a:cubicBezTo>
                <a:cubicBezTo>
                  <a:pt x="1693872" y="2531186"/>
                  <a:pt x="1693872" y="2534951"/>
                  <a:pt x="1693872" y="2542481"/>
                </a:cubicBezTo>
                <a:cubicBezTo>
                  <a:pt x="1690099" y="2542481"/>
                  <a:pt x="1690099" y="2542481"/>
                  <a:pt x="1686327" y="2542481"/>
                </a:cubicBezTo>
                <a:cubicBezTo>
                  <a:pt x="1690099" y="2550011"/>
                  <a:pt x="1693872" y="2557541"/>
                  <a:pt x="1693872" y="2561306"/>
                </a:cubicBezTo>
                <a:cubicBezTo>
                  <a:pt x="1610876" y="2463413"/>
                  <a:pt x="1584468" y="2339165"/>
                  <a:pt x="1542970" y="2222446"/>
                </a:cubicBezTo>
                <a:cubicBezTo>
                  <a:pt x="1542970" y="2222446"/>
                  <a:pt x="1539198" y="2222446"/>
                  <a:pt x="1535425" y="2222446"/>
                </a:cubicBezTo>
                <a:cubicBezTo>
                  <a:pt x="1539198" y="2233741"/>
                  <a:pt x="1539198" y="2241272"/>
                  <a:pt x="1539198" y="2248802"/>
                </a:cubicBezTo>
                <a:cubicBezTo>
                  <a:pt x="1565606" y="2320339"/>
                  <a:pt x="1584468" y="2395641"/>
                  <a:pt x="1610876" y="2463413"/>
                </a:cubicBezTo>
                <a:cubicBezTo>
                  <a:pt x="1629739" y="2508595"/>
                  <a:pt x="1652374" y="2550011"/>
                  <a:pt x="1675009" y="2591427"/>
                </a:cubicBezTo>
                <a:cubicBezTo>
                  <a:pt x="1686327" y="2610253"/>
                  <a:pt x="1705190" y="2629079"/>
                  <a:pt x="1716507" y="2651669"/>
                </a:cubicBezTo>
                <a:cubicBezTo>
                  <a:pt x="1720280" y="2659199"/>
                  <a:pt x="1720280" y="2670495"/>
                  <a:pt x="1720280" y="2681790"/>
                </a:cubicBezTo>
                <a:cubicBezTo>
                  <a:pt x="1724052" y="2689320"/>
                  <a:pt x="1731597" y="2696851"/>
                  <a:pt x="1739143" y="2704381"/>
                </a:cubicBezTo>
                <a:cubicBezTo>
                  <a:pt x="1746688" y="2715676"/>
                  <a:pt x="1758005" y="2723206"/>
                  <a:pt x="1773095" y="2734502"/>
                </a:cubicBezTo>
                <a:cubicBezTo>
                  <a:pt x="1761778" y="2734502"/>
                  <a:pt x="1758005" y="2734502"/>
                  <a:pt x="1750460" y="2734502"/>
                </a:cubicBezTo>
                <a:cubicBezTo>
                  <a:pt x="1754233" y="2742032"/>
                  <a:pt x="1758005" y="2742032"/>
                  <a:pt x="1758005" y="2745797"/>
                </a:cubicBezTo>
                <a:cubicBezTo>
                  <a:pt x="1761778" y="2749562"/>
                  <a:pt x="1761778" y="2757093"/>
                  <a:pt x="1761778" y="2760858"/>
                </a:cubicBezTo>
                <a:cubicBezTo>
                  <a:pt x="1754233" y="2760858"/>
                  <a:pt x="1746688" y="2760858"/>
                  <a:pt x="1742915" y="2757093"/>
                </a:cubicBezTo>
                <a:cubicBezTo>
                  <a:pt x="1724052" y="2745797"/>
                  <a:pt x="1712735" y="2726972"/>
                  <a:pt x="1697645" y="2711911"/>
                </a:cubicBezTo>
                <a:cubicBezTo>
                  <a:pt x="1671237" y="2685555"/>
                  <a:pt x="1652374" y="2659199"/>
                  <a:pt x="1629739" y="2629079"/>
                </a:cubicBezTo>
                <a:cubicBezTo>
                  <a:pt x="1584468" y="2568837"/>
                  <a:pt x="1558060" y="2497299"/>
                  <a:pt x="1527880" y="2429527"/>
                </a:cubicBezTo>
                <a:cubicBezTo>
                  <a:pt x="1516563" y="2406937"/>
                  <a:pt x="1509017" y="2384346"/>
                  <a:pt x="1501472" y="2361755"/>
                </a:cubicBezTo>
                <a:cubicBezTo>
                  <a:pt x="1490155" y="2320339"/>
                  <a:pt x="1475065" y="2282688"/>
                  <a:pt x="1463747" y="2245037"/>
                </a:cubicBezTo>
                <a:cubicBezTo>
                  <a:pt x="1459974" y="2229976"/>
                  <a:pt x="1459974" y="2218681"/>
                  <a:pt x="1456202" y="2203620"/>
                </a:cubicBezTo>
                <a:cubicBezTo>
                  <a:pt x="1452429" y="2184795"/>
                  <a:pt x="1444884" y="2162204"/>
                  <a:pt x="1441112" y="2143379"/>
                </a:cubicBezTo>
                <a:cubicBezTo>
                  <a:pt x="1441112" y="2139613"/>
                  <a:pt x="1437339" y="2139613"/>
                  <a:pt x="1429794" y="2135848"/>
                </a:cubicBezTo>
                <a:cubicBezTo>
                  <a:pt x="1478837" y="2354225"/>
                  <a:pt x="1542970" y="2561306"/>
                  <a:pt x="1690099" y="2730737"/>
                </a:cubicBezTo>
                <a:cubicBezTo>
                  <a:pt x="1682554" y="2726972"/>
                  <a:pt x="1675009" y="2723206"/>
                  <a:pt x="1667464" y="2719441"/>
                </a:cubicBezTo>
                <a:cubicBezTo>
                  <a:pt x="1656147" y="2715676"/>
                  <a:pt x="1648602" y="2711911"/>
                  <a:pt x="1637284" y="2715676"/>
                </a:cubicBezTo>
                <a:cubicBezTo>
                  <a:pt x="1641056" y="2719441"/>
                  <a:pt x="1644829" y="2726972"/>
                  <a:pt x="1648602" y="2734502"/>
                </a:cubicBezTo>
                <a:cubicBezTo>
                  <a:pt x="1659919" y="2749562"/>
                  <a:pt x="1667464" y="2764623"/>
                  <a:pt x="1671237" y="2783448"/>
                </a:cubicBezTo>
                <a:cubicBezTo>
                  <a:pt x="1671237" y="2787213"/>
                  <a:pt x="1690099" y="2790979"/>
                  <a:pt x="1697645" y="2794744"/>
                </a:cubicBezTo>
                <a:cubicBezTo>
                  <a:pt x="1701417" y="2794744"/>
                  <a:pt x="1705190" y="2790979"/>
                  <a:pt x="1708962" y="2790979"/>
                </a:cubicBezTo>
                <a:cubicBezTo>
                  <a:pt x="1712735" y="2802274"/>
                  <a:pt x="1712735" y="2817334"/>
                  <a:pt x="1712735" y="2828630"/>
                </a:cubicBezTo>
                <a:cubicBezTo>
                  <a:pt x="1708962" y="2832395"/>
                  <a:pt x="1693872" y="2832395"/>
                  <a:pt x="1686327" y="2832395"/>
                </a:cubicBezTo>
                <a:cubicBezTo>
                  <a:pt x="1682554" y="2832395"/>
                  <a:pt x="1675009" y="2828630"/>
                  <a:pt x="1671237" y="2824865"/>
                </a:cubicBezTo>
                <a:cubicBezTo>
                  <a:pt x="1671237" y="2832395"/>
                  <a:pt x="1671237" y="2836160"/>
                  <a:pt x="1671237" y="2836160"/>
                </a:cubicBezTo>
                <a:cubicBezTo>
                  <a:pt x="1659919" y="2847455"/>
                  <a:pt x="1648602" y="2854986"/>
                  <a:pt x="1641056" y="2862516"/>
                </a:cubicBezTo>
                <a:cubicBezTo>
                  <a:pt x="1637284" y="2866281"/>
                  <a:pt x="1633511" y="2873811"/>
                  <a:pt x="1629739" y="2873811"/>
                </a:cubicBezTo>
                <a:cubicBezTo>
                  <a:pt x="1622194" y="2870046"/>
                  <a:pt x="1610876" y="2866281"/>
                  <a:pt x="1603331" y="2858751"/>
                </a:cubicBezTo>
                <a:cubicBezTo>
                  <a:pt x="1576923" y="2836160"/>
                  <a:pt x="1550515" y="2809804"/>
                  <a:pt x="1524108" y="2783448"/>
                </a:cubicBezTo>
                <a:cubicBezTo>
                  <a:pt x="1497700" y="2753327"/>
                  <a:pt x="1467519" y="2723206"/>
                  <a:pt x="1444884" y="2689320"/>
                </a:cubicBezTo>
                <a:cubicBezTo>
                  <a:pt x="1414704" y="2651669"/>
                  <a:pt x="1384523" y="2610253"/>
                  <a:pt x="1369433" y="2561306"/>
                </a:cubicBezTo>
                <a:cubicBezTo>
                  <a:pt x="1369433" y="2557541"/>
                  <a:pt x="1365661" y="2557541"/>
                  <a:pt x="1365661" y="2553776"/>
                </a:cubicBezTo>
                <a:cubicBezTo>
                  <a:pt x="1350571" y="2572602"/>
                  <a:pt x="1361888" y="2598958"/>
                  <a:pt x="1384523" y="2614018"/>
                </a:cubicBezTo>
                <a:cubicBezTo>
                  <a:pt x="1380751" y="2617783"/>
                  <a:pt x="1376978" y="2621548"/>
                  <a:pt x="1373206" y="2629079"/>
                </a:cubicBezTo>
                <a:cubicBezTo>
                  <a:pt x="1358116" y="2614018"/>
                  <a:pt x="1365661" y="2580132"/>
                  <a:pt x="1335480" y="2580132"/>
                </a:cubicBezTo>
                <a:cubicBezTo>
                  <a:pt x="1343026" y="2598958"/>
                  <a:pt x="1350571" y="2617783"/>
                  <a:pt x="1358116" y="2636609"/>
                </a:cubicBezTo>
                <a:cubicBezTo>
                  <a:pt x="1354343" y="2640374"/>
                  <a:pt x="1354343" y="2640374"/>
                  <a:pt x="1354343" y="2640374"/>
                </a:cubicBezTo>
                <a:cubicBezTo>
                  <a:pt x="1346798" y="2636609"/>
                  <a:pt x="1343026" y="2629079"/>
                  <a:pt x="1335480" y="2625313"/>
                </a:cubicBezTo>
                <a:cubicBezTo>
                  <a:pt x="1335480" y="2625313"/>
                  <a:pt x="1331708" y="2629079"/>
                  <a:pt x="1331708" y="2629079"/>
                </a:cubicBezTo>
                <a:cubicBezTo>
                  <a:pt x="1346798" y="2655434"/>
                  <a:pt x="1358116" y="2681790"/>
                  <a:pt x="1373206" y="2711911"/>
                </a:cubicBezTo>
                <a:cubicBezTo>
                  <a:pt x="1373206" y="2711911"/>
                  <a:pt x="1369433" y="2711911"/>
                  <a:pt x="1369433" y="2711911"/>
                </a:cubicBezTo>
                <a:cubicBezTo>
                  <a:pt x="1361888" y="2704381"/>
                  <a:pt x="1358116" y="2696851"/>
                  <a:pt x="1350571" y="2689320"/>
                </a:cubicBezTo>
                <a:cubicBezTo>
                  <a:pt x="1350571" y="2693086"/>
                  <a:pt x="1346798" y="2693086"/>
                  <a:pt x="1346798" y="2696851"/>
                </a:cubicBezTo>
                <a:cubicBezTo>
                  <a:pt x="1343026" y="2693086"/>
                  <a:pt x="1339253" y="2693086"/>
                  <a:pt x="1335480" y="2689320"/>
                </a:cubicBezTo>
                <a:cubicBezTo>
                  <a:pt x="1324163" y="2678025"/>
                  <a:pt x="1316618" y="2662965"/>
                  <a:pt x="1305300" y="2647904"/>
                </a:cubicBezTo>
                <a:cubicBezTo>
                  <a:pt x="1305300" y="2644139"/>
                  <a:pt x="1301528" y="2640374"/>
                  <a:pt x="1293982" y="2640374"/>
                </a:cubicBezTo>
                <a:cubicBezTo>
                  <a:pt x="1297755" y="2647904"/>
                  <a:pt x="1301528" y="2659199"/>
                  <a:pt x="1301528" y="2670495"/>
                </a:cubicBezTo>
                <a:cubicBezTo>
                  <a:pt x="1286437" y="2666730"/>
                  <a:pt x="1278892" y="2651669"/>
                  <a:pt x="1271347" y="2636609"/>
                </a:cubicBezTo>
                <a:cubicBezTo>
                  <a:pt x="1233622" y="2576367"/>
                  <a:pt x="1214759" y="2512360"/>
                  <a:pt x="1203441" y="2440823"/>
                </a:cubicBezTo>
                <a:cubicBezTo>
                  <a:pt x="1195896" y="2391876"/>
                  <a:pt x="1188351" y="2339165"/>
                  <a:pt x="1180806" y="2286453"/>
                </a:cubicBezTo>
                <a:cubicBezTo>
                  <a:pt x="1180806" y="2267627"/>
                  <a:pt x="1173261" y="2248802"/>
                  <a:pt x="1169489" y="2229976"/>
                </a:cubicBezTo>
                <a:cubicBezTo>
                  <a:pt x="1169489" y="2226211"/>
                  <a:pt x="1165716" y="2218681"/>
                  <a:pt x="1165716" y="2214916"/>
                </a:cubicBezTo>
                <a:cubicBezTo>
                  <a:pt x="1169489" y="2188560"/>
                  <a:pt x="1165716" y="2184795"/>
                  <a:pt x="1139308" y="2173499"/>
                </a:cubicBezTo>
                <a:cubicBezTo>
                  <a:pt x="1143081" y="2199855"/>
                  <a:pt x="1146853" y="2226211"/>
                  <a:pt x="1150626" y="2252567"/>
                </a:cubicBezTo>
                <a:cubicBezTo>
                  <a:pt x="1165716" y="2331634"/>
                  <a:pt x="1180806" y="2406937"/>
                  <a:pt x="1199669" y="2482239"/>
                </a:cubicBezTo>
                <a:cubicBezTo>
                  <a:pt x="1210987" y="2527420"/>
                  <a:pt x="1229849" y="2572602"/>
                  <a:pt x="1244939" y="2617783"/>
                </a:cubicBezTo>
                <a:cubicBezTo>
                  <a:pt x="1256257" y="2647904"/>
                  <a:pt x="1271347" y="2674260"/>
                  <a:pt x="1286437" y="2704381"/>
                </a:cubicBezTo>
                <a:cubicBezTo>
                  <a:pt x="1290210" y="2708146"/>
                  <a:pt x="1293982" y="2711911"/>
                  <a:pt x="1297755" y="2719441"/>
                </a:cubicBezTo>
                <a:cubicBezTo>
                  <a:pt x="1290210" y="2719441"/>
                  <a:pt x="1286437" y="2723206"/>
                  <a:pt x="1275120" y="2723206"/>
                </a:cubicBezTo>
                <a:cubicBezTo>
                  <a:pt x="1301528" y="2768388"/>
                  <a:pt x="1324163" y="2813569"/>
                  <a:pt x="1350571" y="2866281"/>
                </a:cubicBezTo>
                <a:cubicBezTo>
                  <a:pt x="1331708" y="2839925"/>
                  <a:pt x="1312845" y="2821099"/>
                  <a:pt x="1297755" y="2798509"/>
                </a:cubicBezTo>
                <a:cubicBezTo>
                  <a:pt x="1244939" y="2730737"/>
                  <a:pt x="1226077" y="2647904"/>
                  <a:pt x="1199669" y="2568837"/>
                </a:cubicBezTo>
                <a:cubicBezTo>
                  <a:pt x="1158171" y="2433292"/>
                  <a:pt x="1131763" y="2297748"/>
                  <a:pt x="1116673" y="2154674"/>
                </a:cubicBezTo>
                <a:cubicBezTo>
                  <a:pt x="1116673" y="2150909"/>
                  <a:pt x="1112900" y="2147144"/>
                  <a:pt x="1112900" y="2143379"/>
                </a:cubicBezTo>
                <a:cubicBezTo>
                  <a:pt x="1109128" y="2147144"/>
                  <a:pt x="1105355" y="2150909"/>
                  <a:pt x="1097810" y="2150909"/>
                </a:cubicBezTo>
                <a:cubicBezTo>
                  <a:pt x="1101583" y="2147144"/>
                  <a:pt x="1101583" y="2143379"/>
                  <a:pt x="1101583" y="2139613"/>
                </a:cubicBezTo>
                <a:cubicBezTo>
                  <a:pt x="1097810" y="2139613"/>
                  <a:pt x="1097810" y="2139613"/>
                  <a:pt x="1097810" y="2135848"/>
                </a:cubicBezTo>
                <a:cubicBezTo>
                  <a:pt x="1094038" y="2143379"/>
                  <a:pt x="1090265" y="2147144"/>
                  <a:pt x="1086493" y="2150909"/>
                </a:cubicBezTo>
                <a:cubicBezTo>
                  <a:pt x="1086493" y="2147144"/>
                  <a:pt x="1086493" y="2143379"/>
                  <a:pt x="1086493" y="2135848"/>
                </a:cubicBezTo>
                <a:cubicBezTo>
                  <a:pt x="1075175" y="2147144"/>
                  <a:pt x="1063857" y="2154674"/>
                  <a:pt x="1052540" y="2162204"/>
                </a:cubicBezTo>
                <a:cubicBezTo>
                  <a:pt x="1052540" y="2154674"/>
                  <a:pt x="1052540" y="2143379"/>
                  <a:pt x="1052540" y="2132083"/>
                </a:cubicBezTo>
                <a:cubicBezTo>
                  <a:pt x="1044995" y="2132083"/>
                  <a:pt x="1041222" y="2135848"/>
                  <a:pt x="1033677" y="2135848"/>
                </a:cubicBezTo>
                <a:cubicBezTo>
                  <a:pt x="1041222" y="2113258"/>
                  <a:pt x="1029904" y="2098197"/>
                  <a:pt x="1018587" y="2083137"/>
                </a:cubicBezTo>
                <a:cubicBezTo>
                  <a:pt x="1018587" y="2083137"/>
                  <a:pt x="1014814" y="2083137"/>
                  <a:pt x="1014814" y="2086902"/>
                </a:cubicBezTo>
                <a:cubicBezTo>
                  <a:pt x="1014814" y="2090667"/>
                  <a:pt x="1018587" y="2098197"/>
                  <a:pt x="1018587" y="2105727"/>
                </a:cubicBezTo>
                <a:cubicBezTo>
                  <a:pt x="1022359" y="2117023"/>
                  <a:pt x="1029904" y="2124553"/>
                  <a:pt x="1022359" y="2139613"/>
                </a:cubicBezTo>
                <a:cubicBezTo>
                  <a:pt x="1014814" y="2147144"/>
                  <a:pt x="1029904" y="2162204"/>
                  <a:pt x="1041222" y="2158439"/>
                </a:cubicBezTo>
                <a:cubicBezTo>
                  <a:pt x="1060085" y="2181030"/>
                  <a:pt x="1041222" y="2207386"/>
                  <a:pt x="1048767" y="2229976"/>
                </a:cubicBezTo>
                <a:cubicBezTo>
                  <a:pt x="1052540" y="2222446"/>
                  <a:pt x="1056312" y="2214916"/>
                  <a:pt x="1060085" y="2207386"/>
                </a:cubicBezTo>
                <a:cubicBezTo>
                  <a:pt x="1067630" y="2233741"/>
                  <a:pt x="1056312" y="2252567"/>
                  <a:pt x="1026132" y="2260097"/>
                </a:cubicBezTo>
                <a:cubicBezTo>
                  <a:pt x="1029904" y="2245037"/>
                  <a:pt x="1033677" y="2226211"/>
                  <a:pt x="1037450" y="2207386"/>
                </a:cubicBezTo>
                <a:cubicBezTo>
                  <a:pt x="1037450" y="2207386"/>
                  <a:pt x="1033677" y="2207386"/>
                  <a:pt x="1029904" y="2207386"/>
                </a:cubicBezTo>
                <a:cubicBezTo>
                  <a:pt x="1026132" y="2226211"/>
                  <a:pt x="1022359" y="2245037"/>
                  <a:pt x="1018587" y="2267627"/>
                </a:cubicBezTo>
                <a:cubicBezTo>
                  <a:pt x="1018587" y="2267627"/>
                  <a:pt x="1022359" y="2267627"/>
                  <a:pt x="1026132" y="2271392"/>
                </a:cubicBezTo>
                <a:cubicBezTo>
                  <a:pt x="1026132" y="2271392"/>
                  <a:pt x="1029904" y="2271392"/>
                  <a:pt x="1029904" y="2271392"/>
                </a:cubicBezTo>
                <a:cubicBezTo>
                  <a:pt x="1014814" y="2282688"/>
                  <a:pt x="1007269" y="2282688"/>
                  <a:pt x="992179" y="2260097"/>
                </a:cubicBezTo>
                <a:cubicBezTo>
                  <a:pt x="950681" y="2192325"/>
                  <a:pt x="912956" y="2120788"/>
                  <a:pt x="871458" y="2049251"/>
                </a:cubicBezTo>
                <a:cubicBezTo>
                  <a:pt x="863913" y="2041720"/>
                  <a:pt x="856367" y="2030425"/>
                  <a:pt x="852595" y="2022895"/>
                </a:cubicBezTo>
                <a:cubicBezTo>
                  <a:pt x="848822" y="2011600"/>
                  <a:pt x="848822" y="2000304"/>
                  <a:pt x="848822" y="1992774"/>
                </a:cubicBezTo>
                <a:cubicBezTo>
                  <a:pt x="845050" y="1981479"/>
                  <a:pt x="841277" y="1966418"/>
                  <a:pt x="837505" y="1958888"/>
                </a:cubicBezTo>
                <a:cubicBezTo>
                  <a:pt x="826187" y="1936297"/>
                  <a:pt x="811097" y="1921237"/>
                  <a:pt x="799779" y="1902411"/>
                </a:cubicBezTo>
                <a:cubicBezTo>
                  <a:pt x="788462" y="1879820"/>
                  <a:pt x="777144" y="1857230"/>
                  <a:pt x="765826" y="1834639"/>
                </a:cubicBezTo>
                <a:cubicBezTo>
                  <a:pt x="765826" y="1827109"/>
                  <a:pt x="765826" y="1823344"/>
                  <a:pt x="765826" y="1815813"/>
                </a:cubicBezTo>
                <a:cubicBezTo>
                  <a:pt x="765826" y="1815813"/>
                  <a:pt x="769599" y="1815813"/>
                  <a:pt x="769599" y="1815813"/>
                </a:cubicBezTo>
                <a:cubicBezTo>
                  <a:pt x="769599" y="1819579"/>
                  <a:pt x="773371" y="1827109"/>
                  <a:pt x="777144" y="1834639"/>
                </a:cubicBezTo>
                <a:cubicBezTo>
                  <a:pt x="784689" y="1812048"/>
                  <a:pt x="750736" y="1796988"/>
                  <a:pt x="765826" y="1785693"/>
                </a:cubicBezTo>
                <a:cubicBezTo>
                  <a:pt x="762054" y="1781927"/>
                  <a:pt x="758281" y="1778162"/>
                  <a:pt x="754509" y="1774397"/>
                </a:cubicBezTo>
                <a:cubicBezTo>
                  <a:pt x="750736" y="1778162"/>
                  <a:pt x="743191" y="1793223"/>
                  <a:pt x="758281" y="1808283"/>
                </a:cubicBezTo>
                <a:cubicBezTo>
                  <a:pt x="739419" y="1796988"/>
                  <a:pt x="728101" y="1785693"/>
                  <a:pt x="716783" y="1766867"/>
                </a:cubicBezTo>
                <a:cubicBezTo>
                  <a:pt x="697921" y="1725451"/>
                  <a:pt x="671513" y="1684034"/>
                  <a:pt x="648878" y="1642618"/>
                </a:cubicBezTo>
                <a:cubicBezTo>
                  <a:pt x="633787" y="1612497"/>
                  <a:pt x="618697" y="1582376"/>
                  <a:pt x="599835" y="1552255"/>
                </a:cubicBezTo>
                <a:cubicBezTo>
                  <a:pt x="596062" y="1540960"/>
                  <a:pt x="588517" y="1525899"/>
                  <a:pt x="584744" y="1514604"/>
                </a:cubicBezTo>
                <a:cubicBezTo>
                  <a:pt x="584744" y="1514604"/>
                  <a:pt x="588517" y="1514604"/>
                  <a:pt x="588517" y="1510839"/>
                </a:cubicBezTo>
                <a:cubicBezTo>
                  <a:pt x="633787" y="1582376"/>
                  <a:pt x="675285" y="1653913"/>
                  <a:pt x="720556" y="1721686"/>
                </a:cubicBezTo>
                <a:cubicBezTo>
                  <a:pt x="720556" y="1721686"/>
                  <a:pt x="720556" y="1721686"/>
                  <a:pt x="724328" y="1721686"/>
                </a:cubicBezTo>
                <a:cubicBezTo>
                  <a:pt x="724328" y="1717920"/>
                  <a:pt x="724328" y="1714155"/>
                  <a:pt x="724328" y="1710390"/>
                </a:cubicBezTo>
                <a:cubicBezTo>
                  <a:pt x="694148" y="1661444"/>
                  <a:pt x="663968" y="1608732"/>
                  <a:pt x="630015" y="1556020"/>
                </a:cubicBezTo>
                <a:cubicBezTo>
                  <a:pt x="611152" y="1518369"/>
                  <a:pt x="588517" y="1484483"/>
                  <a:pt x="569654" y="1446832"/>
                </a:cubicBezTo>
                <a:cubicBezTo>
                  <a:pt x="577199" y="1443067"/>
                  <a:pt x="577199" y="1443067"/>
                  <a:pt x="599835" y="1458127"/>
                </a:cubicBezTo>
                <a:cubicBezTo>
                  <a:pt x="599835" y="1458127"/>
                  <a:pt x="603607" y="1454362"/>
                  <a:pt x="603607" y="1454362"/>
                </a:cubicBezTo>
                <a:cubicBezTo>
                  <a:pt x="592289" y="1431772"/>
                  <a:pt x="580972" y="1412946"/>
                  <a:pt x="569654" y="1390355"/>
                </a:cubicBezTo>
                <a:cubicBezTo>
                  <a:pt x="554564" y="1401651"/>
                  <a:pt x="554564" y="1409181"/>
                  <a:pt x="565882" y="1420476"/>
                </a:cubicBezTo>
                <a:cubicBezTo>
                  <a:pt x="569654" y="1420476"/>
                  <a:pt x="569654" y="1428006"/>
                  <a:pt x="573427" y="1431772"/>
                </a:cubicBezTo>
                <a:cubicBezTo>
                  <a:pt x="550791" y="1428006"/>
                  <a:pt x="520611" y="1371530"/>
                  <a:pt x="528156" y="1348939"/>
                </a:cubicBezTo>
                <a:cubicBezTo>
                  <a:pt x="535701" y="1363999"/>
                  <a:pt x="543246" y="1379060"/>
                  <a:pt x="554564" y="1394120"/>
                </a:cubicBezTo>
                <a:cubicBezTo>
                  <a:pt x="558337" y="1382825"/>
                  <a:pt x="558337" y="1379060"/>
                  <a:pt x="562109" y="1375295"/>
                </a:cubicBezTo>
                <a:cubicBezTo>
                  <a:pt x="528156" y="1322583"/>
                  <a:pt x="497976" y="1269872"/>
                  <a:pt x="467795" y="1220925"/>
                </a:cubicBezTo>
                <a:cubicBezTo>
                  <a:pt x="479113" y="1217160"/>
                  <a:pt x="490431" y="1213395"/>
                  <a:pt x="505521" y="1213395"/>
                </a:cubicBezTo>
                <a:cubicBezTo>
                  <a:pt x="494203" y="1198334"/>
                  <a:pt x="486658" y="1187039"/>
                  <a:pt x="479113" y="1171979"/>
                </a:cubicBezTo>
                <a:cubicBezTo>
                  <a:pt x="475341" y="1141858"/>
                  <a:pt x="445160" y="1130562"/>
                  <a:pt x="430070" y="1104206"/>
                </a:cubicBezTo>
                <a:cubicBezTo>
                  <a:pt x="418752" y="1115502"/>
                  <a:pt x="426298" y="1126797"/>
                  <a:pt x="433843" y="1130562"/>
                </a:cubicBezTo>
                <a:cubicBezTo>
                  <a:pt x="456478" y="1153153"/>
                  <a:pt x="460250" y="1183274"/>
                  <a:pt x="479113" y="1209630"/>
                </a:cubicBezTo>
                <a:cubicBezTo>
                  <a:pt x="475341" y="1209630"/>
                  <a:pt x="475341" y="1209630"/>
                  <a:pt x="471568" y="1213395"/>
                </a:cubicBezTo>
                <a:cubicBezTo>
                  <a:pt x="464023" y="1205865"/>
                  <a:pt x="456478" y="1198334"/>
                  <a:pt x="452705" y="1190804"/>
                </a:cubicBezTo>
                <a:cubicBezTo>
                  <a:pt x="445160" y="1187039"/>
                  <a:pt x="441388" y="1179509"/>
                  <a:pt x="437615" y="1175744"/>
                </a:cubicBezTo>
                <a:cubicBezTo>
                  <a:pt x="407435" y="1123032"/>
                  <a:pt x="373482" y="1074086"/>
                  <a:pt x="343302" y="1021374"/>
                </a:cubicBezTo>
                <a:cubicBezTo>
                  <a:pt x="309349" y="968662"/>
                  <a:pt x="282941" y="915951"/>
                  <a:pt x="271623" y="855709"/>
                </a:cubicBezTo>
                <a:cubicBezTo>
                  <a:pt x="271623" y="851944"/>
                  <a:pt x="271623" y="848178"/>
                  <a:pt x="275396" y="844413"/>
                </a:cubicBezTo>
                <a:cubicBezTo>
                  <a:pt x="279168" y="848178"/>
                  <a:pt x="282941" y="851944"/>
                  <a:pt x="282941" y="855709"/>
                </a:cubicBezTo>
                <a:cubicBezTo>
                  <a:pt x="286713" y="855709"/>
                  <a:pt x="286713" y="855709"/>
                  <a:pt x="290486" y="855709"/>
                </a:cubicBezTo>
                <a:cubicBezTo>
                  <a:pt x="286713" y="848178"/>
                  <a:pt x="290486" y="836883"/>
                  <a:pt x="286713" y="825588"/>
                </a:cubicBezTo>
                <a:cubicBezTo>
                  <a:pt x="282941" y="810527"/>
                  <a:pt x="275396" y="795467"/>
                  <a:pt x="271623" y="780406"/>
                </a:cubicBezTo>
                <a:cubicBezTo>
                  <a:pt x="267851" y="772876"/>
                  <a:pt x="264078" y="761581"/>
                  <a:pt x="248988" y="765346"/>
                </a:cubicBezTo>
                <a:cubicBezTo>
                  <a:pt x="245215" y="765346"/>
                  <a:pt x="245215" y="765346"/>
                  <a:pt x="241443" y="761581"/>
                </a:cubicBezTo>
                <a:cubicBezTo>
                  <a:pt x="241443" y="761581"/>
                  <a:pt x="241443" y="761581"/>
                  <a:pt x="245215" y="757816"/>
                </a:cubicBezTo>
                <a:cubicBezTo>
                  <a:pt x="248988" y="757816"/>
                  <a:pt x="252761" y="757816"/>
                  <a:pt x="260306" y="757816"/>
                </a:cubicBezTo>
                <a:cubicBezTo>
                  <a:pt x="256533" y="746520"/>
                  <a:pt x="252761" y="738990"/>
                  <a:pt x="248988" y="731460"/>
                </a:cubicBezTo>
                <a:cubicBezTo>
                  <a:pt x="248988" y="731460"/>
                  <a:pt x="245215" y="731460"/>
                  <a:pt x="245215" y="731460"/>
                </a:cubicBezTo>
                <a:cubicBezTo>
                  <a:pt x="245215" y="738990"/>
                  <a:pt x="245215" y="742755"/>
                  <a:pt x="245215" y="754051"/>
                </a:cubicBezTo>
                <a:cubicBezTo>
                  <a:pt x="233898" y="742755"/>
                  <a:pt x="222580" y="735225"/>
                  <a:pt x="241443" y="720165"/>
                </a:cubicBezTo>
                <a:cubicBezTo>
                  <a:pt x="248988" y="716399"/>
                  <a:pt x="248988" y="705104"/>
                  <a:pt x="237670" y="701339"/>
                </a:cubicBezTo>
                <a:cubicBezTo>
                  <a:pt x="233898" y="705104"/>
                  <a:pt x="233898" y="708869"/>
                  <a:pt x="233898" y="716399"/>
                </a:cubicBezTo>
                <a:cubicBezTo>
                  <a:pt x="230125" y="712634"/>
                  <a:pt x="226353" y="708869"/>
                  <a:pt x="222580" y="705104"/>
                </a:cubicBezTo>
                <a:cubicBezTo>
                  <a:pt x="218808" y="697574"/>
                  <a:pt x="215035" y="690044"/>
                  <a:pt x="215035" y="682513"/>
                </a:cubicBezTo>
                <a:cubicBezTo>
                  <a:pt x="215035" y="674983"/>
                  <a:pt x="218808" y="671218"/>
                  <a:pt x="222580" y="663688"/>
                </a:cubicBezTo>
                <a:cubicBezTo>
                  <a:pt x="215035" y="663688"/>
                  <a:pt x="211263" y="667453"/>
                  <a:pt x="211263" y="667453"/>
                </a:cubicBezTo>
                <a:cubicBezTo>
                  <a:pt x="211263" y="659923"/>
                  <a:pt x="211263" y="648627"/>
                  <a:pt x="207490" y="633567"/>
                </a:cubicBezTo>
                <a:cubicBezTo>
                  <a:pt x="203717" y="641097"/>
                  <a:pt x="199945" y="644862"/>
                  <a:pt x="192400" y="648627"/>
                </a:cubicBezTo>
                <a:cubicBezTo>
                  <a:pt x="181082" y="622271"/>
                  <a:pt x="165992" y="595916"/>
                  <a:pt x="154674" y="569560"/>
                </a:cubicBezTo>
                <a:cubicBezTo>
                  <a:pt x="162219" y="569560"/>
                  <a:pt x="165992" y="569560"/>
                  <a:pt x="173537" y="569560"/>
                </a:cubicBezTo>
                <a:cubicBezTo>
                  <a:pt x="158447" y="535674"/>
                  <a:pt x="132039" y="509318"/>
                  <a:pt x="120722" y="475432"/>
                </a:cubicBezTo>
                <a:cubicBezTo>
                  <a:pt x="113176" y="452841"/>
                  <a:pt x="98086" y="434016"/>
                  <a:pt x="86769" y="415190"/>
                </a:cubicBezTo>
                <a:cubicBezTo>
                  <a:pt x="75451" y="388834"/>
                  <a:pt x="60361" y="362478"/>
                  <a:pt x="45271" y="336123"/>
                </a:cubicBezTo>
                <a:cubicBezTo>
                  <a:pt x="41498" y="321062"/>
                  <a:pt x="37726" y="306002"/>
                  <a:pt x="41498" y="294706"/>
                </a:cubicBezTo>
                <a:cubicBezTo>
                  <a:pt x="41498" y="268350"/>
                  <a:pt x="26408" y="257055"/>
                  <a:pt x="18863" y="238230"/>
                </a:cubicBezTo>
                <a:cubicBezTo>
                  <a:pt x="18863" y="230699"/>
                  <a:pt x="18863" y="226934"/>
                  <a:pt x="15090" y="223169"/>
                </a:cubicBezTo>
                <a:cubicBezTo>
                  <a:pt x="11318" y="215639"/>
                  <a:pt x="3773" y="211874"/>
                  <a:pt x="0" y="204344"/>
                </a:cubicBezTo>
                <a:cubicBezTo>
                  <a:pt x="0" y="196813"/>
                  <a:pt x="0" y="193048"/>
                  <a:pt x="0" y="185518"/>
                </a:cubicBezTo>
                <a:cubicBezTo>
                  <a:pt x="7545" y="193048"/>
                  <a:pt x="18863" y="193048"/>
                  <a:pt x="22635" y="200578"/>
                </a:cubicBezTo>
                <a:cubicBezTo>
                  <a:pt x="33953" y="223169"/>
                  <a:pt x="49043" y="219404"/>
                  <a:pt x="67906" y="219404"/>
                </a:cubicBezTo>
                <a:cubicBezTo>
                  <a:pt x="67906" y="223169"/>
                  <a:pt x="67906" y="230699"/>
                  <a:pt x="71678" y="234464"/>
                </a:cubicBezTo>
                <a:cubicBezTo>
                  <a:pt x="75451" y="234464"/>
                  <a:pt x="82996" y="230699"/>
                  <a:pt x="90541" y="230699"/>
                </a:cubicBezTo>
                <a:cubicBezTo>
                  <a:pt x="90541" y="238230"/>
                  <a:pt x="90541" y="249525"/>
                  <a:pt x="90541" y="257055"/>
                </a:cubicBezTo>
                <a:cubicBezTo>
                  <a:pt x="90541" y="260820"/>
                  <a:pt x="90541" y="268350"/>
                  <a:pt x="94314" y="272116"/>
                </a:cubicBezTo>
                <a:cubicBezTo>
                  <a:pt x="116949" y="283411"/>
                  <a:pt x="113176" y="309767"/>
                  <a:pt x="124494" y="332358"/>
                </a:cubicBezTo>
                <a:cubicBezTo>
                  <a:pt x="135812" y="347418"/>
                  <a:pt x="147129" y="366244"/>
                  <a:pt x="158447" y="385069"/>
                </a:cubicBezTo>
                <a:cubicBezTo>
                  <a:pt x="150902" y="362478"/>
                  <a:pt x="143357" y="336123"/>
                  <a:pt x="135812" y="313532"/>
                </a:cubicBezTo>
                <a:cubicBezTo>
                  <a:pt x="135812" y="313532"/>
                  <a:pt x="139584" y="313532"/>
                  <a:pt x="139584" y="313532"/>
                </a:cubicBezTo>
                <a:cubicBezTo>
                  <a:pt x="158447" y="343653"/>
                  <a:pt x="177310" y="377539"/>
                  <a:pt x="192400" y="411425"/>
                </a:cubicBezTo>
                <a:cubicBezTo>
                  <a:pt x="196172" y="407660"/>
                  <a:pt x="196172" y="403895"/>
                  <a:pt x="196172" y="400130"/>
                </a:cubicBezTo>
                <a:cubicBezTo>
                  <a:pt x="207490" y="411425"/>
                  <a:pt x="215035" y="422720"/>
                  <a:pt x="222580" y="434016"/>
                </a:cubicBezTo>
                <a:cubicBezTo>
                  <a:pt x="222580" y="434016"/>
                  <a:pt x="226353" y="430251"/>
                  <a:pt x="226353" y="430251"/>
                </a:cubicBezTo>
                <a:cubicBezTo>
                  <a:pt x="218808" y="400130"/>
                  <a:pt x="207490" y="366244"/>
                  <a:pt x="196172" y="336123"/>
                </a:cubicBezTo>
                <a:cubicBezTo>
                  <a:pt x="199945" y="336123"/>
                  <a:pt x="199945" y="336123"/>
                  <a:pt x="199945" y="336123"/>
                </a:cubicBezTo>
                <a:cubicBezTo>
                  <a:pt x="222580" y="377539"/>
                  <a:pt x="245215" y="422720"/>
                  <a:pt x="264078" y="467902"/>
                </a:cubicBezTo>
                <a:cubicBezTo>
                  <a:pt x="290486" y="524378"/>
                  <a:pt x="316894" y="577090"/>
                  <a:pt x="339529" y="633567"/>
                </a:cubicBezTo>
                <a:cubicBezTo>
                  <a:pt x="343302" y="641097"/>
                  <a:pt x="350847" y="648627"/>
                  <a:pt x="358392" y="659923"/>
                </a:cubicBezTo>
                <a:cubicBezTo>
                  <a:pt x="358392" y="656158"/>
                  <a:pt x="362164" y="656158"/>
                  <a:pt x="365937" y="656158"/>
                </a:cubicBezTo>
                <a:cubicBezTo>
                  <a:pt x="331984" y="577090"/>
                  <a:pt x="301804" y="501788"/>
                  <a:pt x="267851" y="426485"/>
                </a:cubicBezTo>
                <a:cubicBezTo>
                  <a:pt x="271623" y="426485"/>
                  <a:pt x="275396" y="422720"/>
                  <a:pt x="275396" y="422720"/>
                </a:cubicBezTo>
                <a:cubicBezTo>
                  <a:pt x="286713" y="441546"/>
                  <a:pt x="294259" y="464137"/>
                  <a:pt x="301804" y="482962"/>
                </a:cubicBezTo>
                <a:cubicBezTo>
                  <a:pt x="320666" y="520613"/>
                  <a:pt x="339529" y="558265"/>
                  <a:pt x="358392" y="595916"/>
                </a:cubicBezTo>
                <a:cubicBezTo>
                  <a:pt x="362164" y="603446"/>
                  <a:pt x="373482" y="610976"/>
                  <a:pt x="384800" y="622271"/>
                </a:cubicBezTo>
                <a:cubicBezTo>
                  <a:pt x="384800" y="610976"/>
                  <a:pt x="384800" y="603446"/>
                  <a:pt x="381027" y="599681"/>
                </a:cubicBezTo>
                <a:cubicBezTo>
                  <a:pt x="369709" y="569560"/>
                  <a:pt x="354619" y="539439"/>
                  <a:pt x="343302" y="509318"/>
                </a:cubicBezTo>
                <a:cubicBezTo>
                  <a:pt x="339529" y="501788"/>
                  <a:pt x="339529" y="494258"/>
                  <a:pt x="335756" y="486727"/>
                </a:cubicBezTo>
                <a:cubicBezTo>
                  <a:pt x="328211" y="486727"/>
                  <a:pt x="320666" y="479197"/>
                  <a:pt x="324439" y="464137"/>
                </a:cubicBezTo>
                <a:cubicBezTo>
                  <a:pt x="324439" y="460371"/>
                  <a:pt x="324439" y="452841"/>
                  <a:pt x="324439" y="445311"/>
                </a:cubicBezTo>
                <a:cubicBezTo>
                  <a:pt x="324439" y="445311"/>
                  <a:pt x="320666" y="441546"/>
                  <a:pt x="320666" y="437781"/>
                </a:cubicBezTo>
                <a:cubicBezTo>
                  <a:pt x="339529" y="415190"/>
                  <a:pt x="320666" y="396365"/>
                  <a:pt x="316894" y="377539"/>
                </a:cubicBezTo>
                <a:cubicBezTo>
                  <a:pt x="309349" y="358713"/>
                  <a:pt x="298031" y="336123"/>
                  <a:pt x="290486" y="317297"/>
                </a:cubicBezTo>
                <a:cubicBezTo>
                  <a:pt x="286713" y="313532"/>
                  <a:pt x="286713" y="306002"/>
                  <a:pt x="286713" y="302237"/>
                </a:cubicBezTo>
                <a:cubicBezTo>
                  <a:pt x="354619" y="411425"/>
                  <a:pt x="388572" y="535674"/>
                  <a:pt x="448933" y="648627"/>
                </a:cubicBezTo>
                <a:cubicBezTo>
                  <a:pt x="452705" y="648627"/>
                  <a:pt x="452705" y="648627"/>
                  <a:pt x="456478" y="644862"/>
                </a:cubicBezTo>
                <a:cubicBezTo>
                  <a:pt x="448933" y="633567"/>
                  <a:pt x="445160" y="618506"/>
                  <a:pt x="437615" y="603446"/>
                </a:cubicBezTo>
                <a:cubicBezTo>
                  <a:pt x="418752" y="562030"/>
                  <a:pt x="399890" y="520613"/>
                  <a:pt x="381027" y="475432"/>
                </a:cubicBezTo>
                <a:cubicBezTo>
                  <a:pt x="365937" y="437781"/>
                  <a:pt x="350847" y="400130"/>
                  <a:pt x="335756" y="358713"/>
                </a:cubicBezTo>
                <a:cubicBezTo>
                  <a:pt x="331984" y="354948"/>
                  <a:pt x="335756" y="347418"/>
                  <a:pt x="335756" y="339888"/>
                </a:cubicBezTo>
                <a:cubicBezTo>
                  <a:pt x="335756" y="339888"/>
                  <a:pt x="339529" y="339888"/>
                  <a:pt x="339529" y="339888"/>
                </a:cubicBezTo>
                <a:cubicBezTo>
                  <a:pt x="335756" y="332358"/>
                  <a:pt x="335756" y="328592"/>
                  <a:pt x="328211" y="317297"/>
                </a:cubicBezTo>
                <a:cubicBezTo>
                  <a:pt x="339529" y="324827"/>
                  <a:pt x="347074" y="336123"/>
                  <a:pt x="350847" y="347418"/>
                </a:cubicBezTo>
                <a:cubicBezTo>
                  <a:pt x="354619" y="358713"/>
                  <a:pt x="365937" y="370009"/>
                  <a:pt x="369709" y="381304"/>
                </a:cubicBezTo>
                <a:cubicBezTo>
                  <a:pt x="396117" y="430251"/>
                  <a:pt x="418752" y="482962"/>
                  <a:pt x="445160" y="535674"/>
                </a:cubicBezTo>
                <a:cubicBezTo>
                  <a:pt x="464023" y="577090"/>
                  <a:pt x="486658" y="618506"/>
                  <a:pt x="509293" y="659923"/>
                </a:cubicBezTo>
                <a:cubicBezTo>
                  <a:pt x="513066" y="671218"/>
                  <a:pt x="520611" y="678748"/>
                  <a:pt x="524384" y="690044"/>
                </a:cubicBezTo>
                <a:cubicBezTo>
                  <a:pt x="528156" y="693809"/>
                  <a:pt x="531929" y="697574"/>
                  <a:pt x="535701" y="701339"/>
                </a:cubicBezTo>
                <a:cubicBezTo>
                  <a:pt x="535701" y="701339"/>
                  <a:pt x="539474" y="697574"/>
                  <a:pt x="539474" y="697574"/>
                </a:cubicBezTo>
                <a:cubicBezTo>
                  <a:pt x="535701" y="686278"/>
                  <a:pt x="531929" y="678748"/>
                  <a:pt x="528156" y="667453"/>
                </a:cubicBezTo>
                <a:cubicBezTo>
                  <a:pt x="509293" y="633567"/>
                  <a:pt x="494203" y="599681"/>
                  <a:pt x="475341" y="565795"/>
                </a:cubicBezTo>
                <a:cubicBezTo>
                  <a:pt x="456478" y="520613"/>
                  <a:pt x="437615" y="471667"/>
                  <a:pt x="414980" y="426485"/>
                </a:cubicBezTo>
                <a:cubicBezTo>
                  <a:pt x="399890" y="388834"/>
                  <a:pt x="384800" y="351183"/>
                  <a:pt x="365937" y="313532"/>
                </a:cubicBezTo>
                <a:cubicBezTo>
                  <a:pt x="354619" y="287176"/>
                  <a:pt x="335756" y="260820"/>
                  <a:pt x="324439" y="234464"/>
                </a:cubicBezTo>
                <a:cubicBezTo>
                  <a:pt x="313121" y="215639"/>
                  <a:pt x="305576" y="196813"/>
                  <a:pt x="313121" y="177988"/>
                </a:cubicBezTo>
                <a:cubicBezTo>
                  <a:pt x="316894" y="170458"/>
                  <a:pt x="305576" y="155397"/>
                  <a:pt x="301804" y="147867"/>
                </a:cubicBezTo>
                <a:cubicBezTo>
                  <a:pt x="294259" y="132806"/>
                  <a:pt x="282941" y="121511"/>
                  <a:pt x="271623" y="106451"/>
                </a:cubicBezTo>
                <a:cubicBezTo>
                  <a:pt x="271623" y="106451"/>
                  <a:pt x="275396" y="106451"/>
                  <a:pt x="275396" y="102685"/>
                </a:cubicBezTo>
                <a:cubicBezTo>
                  <a:pt x="279168" y="106451"/>
                  <a:pt x="286713" y="106451"/>
                  <a:pt x="290486" y="106451"/>
                </a:cubicBezTo>
                <a:cubicBezTo>
                  <a:pt x="279168" y="76330"/>
                  <a:pt x="279168" y="76330"/>
                  <a:pt x="301804" y="76330"/>
                </a:cubicBezTo>
                <a:cubicBezTo>
                  <a:pt x="305576" y="87625"/>
                  <a:pt x="305576" y="98920"/>
                  <a:pt x="320666" y="106451"/>
                </a:cubicBezTo>
                <a:cubicBezTo>
                  <a:pt x="320666" y="106451"/>
                  <a:pt x="324439" y="110216"/>
                  <a:pt x="324439" y="110216"/>
                </a:cubicBezTo>
                <a:cubicBezTo>
                  <a:pt x="350847" y="155397"/>
                  <a:pt x="373482" y="200578"/>
                  <a:pt x="396117" y="241995"/>
                </a:cubicBezTo>
                <a:cubicBezTo>
                  <a:pt x="426298" y="302237"/>
                  <a:pt x="452705" y="362478"/>
                  <a:pt x="482886" y="418955"/>
                </a:cubicBezTo>
                <a:cubicBezTo>
                  <a:pt x="486658" y="426485"/>
                  <a:pt x="490431" y="434016"/>
                  <a:pt x="490431" y="441546"/>
                </a:cubicBezTo>
                <a:cubicBezTo>
                  <a:pt x="509293" y="479197"/>
                  <a:pt x="528156" y="516848"/>
                  <a:pt x="547019" y="554499"/>
                </a:cubicBezTo>
                <a:cubicBezTo>
                  <a:pt x="565882" y="592151"/>
                  <a:pt x="588517" y="626037"/>
                  <a:pt x="607380" y="663688"/>
                </a:cubicBezTo>
                <a:cubicBezTo>
                  <a:pt x="614925" y="674983"/>
                  <a:pt x="618697" y="690044"/>
                  <a:pt x="626242" y="701339"/>
                </a:cubicBezTo>
                <a:cubicBezTo>
                  <a:pt x="633787" y="723930"/>
                  <a:pt x="645105" y="742755"/>
                  <a:pt x="656423" y="761581"/>
                </a:cubicBezTo>
                <a:cubicBezTo>
                  <a:pt x="656423" y="761581"/>
                  <a:pt x="660195" y="761581"/>
                  <a:pt x="663968" y="765346"/>
                </a:cubicBezTo>
                <a:cubicBezTo>
                  <a:pt x="562109" y="550734"/>
                  <a:pt x="456478" y="339888"/>
                  <a:pt x="354619" y="132806"/>
                </a:cubicBezTo>
                <a:cubicBezTo>
                  <a:pt x="365937" y="140337"/>
                  <a:pt x="381027" y="151632"/>
                  <a:pt x="396117" y="162927"/>
                </a:cubicBezTo>
                <a:cubicBezTo>
                  <a:pt x="399890" y="162927"/>
                  <a:pt x="399890" y="162927"/>
                  <a:pt x="403662" y="159162"/>
                </a:cubicBezTo>
                <a:cubicBezTo>
                  <a:pt x="396117" y="147867"/>
                  <a:pt x="392345" y="136571"/>
                  <a:pt x="388572" y="121511"/>
                </a:cubicBezTo>
                <a:cubicBezTo>
                  <a:pt x="384800" y="117746"/>
                  <a:pt x="384800" y="117746"/>
                  <a:pt x="384800" y="113981"/>
                </a:cubicBezTo>
                <a:cubicBezTo>
                  <a:pt x="381027" y="98920"/>
                  <a:pt x="384800" y="87625"/>
                  <a:pt x="381027" y="76330"/>
                </a:cubicBezTo>
                <a:cubicBezTo>
                  <a:pt x="377254" y="68799"/>
                  <a:pt x="365937" y="65034"/>
                  <a:pt x="354619" y="61269"/>
                </a:cubicBezTo>
                <a:cubicBezTo>
                  <a:pt x="354619" y="61269"/>
                  <a:pt x="350847" y="61269"/>
                  <a:pt x="347074" y="61269"/>
                </a:cubicBezTo>
                <a:cubicBezTo>
                  <a:pt x="347074" y="49974"/>
                  <a:pt x="347074" y="34913"/>
                  <a:pt x="347074" y="23618"/>
                </a:cubicBezTo>
                <a:cubicBezTo>
                  <a:pt x="358392" y="23618"/>
                  <a:pt x="369709" y="23618"/>
                  <a:pt x="377254" y="23618"/>
                </a:cubicBezTo>
                <a:cubicBezTo>
                  <a:pt x="381027" y="27383"/>
                  <a:pt x="384800" y="31148"/>
                  <a:pt x="392345" y="38678"/>
                </a:cubicBezTo>
                <a:cubicBezTo>
                  <a:pt x="392345" y="27383"/>
                  <a:pt x="392345" y="23618"/>
                  <a:pt x="392345" y="23618"/>
                </a:cubicBezTo>
                <a:cubicBezTo>
                  <a:pt x="407435" y="16088"/>
                  <a:pt x="414980" y="12323"/>
                  <a:pt x="426298" y="8557"/>
                </a:cubicBezTo>
                <a:cubicBezTo>
                  <a:pt x="430070" y="4792"/>
                  <a:pt x="437615" y="-2738"/>
                  <a:pt x="441388" y="1027"/>
                </a:cubicBezTo>
                <a:close/>
              </a:path>
            </a:pathLst>
          </a:custGeom>
          <a:pattFill prst="pct5">
            <a:fgClr>
              <a:schemeClr val="accent1"/>
            </a:fgClr>
            <a:bgClr>
              <a:schemeClr val="bg1"/>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Picture Placeholder 2"/>
          <p:cNvSpPr>
            <a:spLocks noGrp="1"/>
          </p:cNvSpPr>
          <p:nvPr>
            <p:ph type="pic" sz="quarter" idx="10" hasCustomPrompt="1"/>
          </p:nvPr>
        </p:nvSpPr>
        <p:spPr>
          <a:xfrm>
            <a:off x="5654389" y="3900616"/>
            <a:ext cx="874198" cy="874198"/>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5" name="Date Placeholder 4"/>
          <p:cNvSpPr>
            <a:spLocks noGrp="1"/>
          </p:cNvSpPr>
          <p:nvPr>
            <p:ph type="dt" sz="half" idx="10"/>
          </p:nvPr>
        </p:nvSpPr>
        <p:spPr/>
        <p:txBody>
          <a:bodyPr/>
          <a:lstStyle/>
          <a:p>
            <a:fld id="{CAF902F4-823B-4449-9510-746B88F8718D}"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0" y="2"/>
            <a:ext cx="12192000" cy="6343541"/>
          </a:xfrm>
          <a:custGeom>
            <a:avLst/>
            <a:gdLst>
              <a:gd name="connsiteX0" fmla="*/ 0 w 12192000"/>
              <a:gd name="connsiteY0" fmla="*/ 0 h 6343541"/>
              <a:gd name="connsiteX1" fmla="*/ 12192000 w 12192000"/>
              <a:gd name="connsiteY1" fmla="*/ 0 h 6343541"/>
              <a:gd name="connsiteX2" fmla="*/ 12192000 w 12192000"/>
              <a:gd name="connsiteY2" fmla="*/ 3315854 h 6343541"/>
              <a:gd name="connsiteX3" fmla="*/ 11254197 w 12192000"/>
              <a:gd name="connsiteY3" fmla="*/ 4940176 h 6343541"/>
              <a:gd name="connsiteX4" fmla="*/ 7421410 w 12192000"/>
              <a:gd name="connsiteY4" fmla="*/ 5967168 h 6343541"/>
              <a:gd name="connsiteX5" fmla="*/ 482174 w 12192000"/>
              <a:gd name="connsiteY5" fmla="*/ 1960798 h 6343541"/>
              <a:gd name="connsiteX6" fmla="*/ 20968 w 12192000"/>
              <a:gd name="connsiteY6" fmla="*/ 1628699 h 6343541"/>
              <a:gd name="connsiteX7" fmla="*/ 0 w 12192000"/>
              <a:gd name="connsiteY7" fmla="*/ 1608151 h 634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343541">
                <a:moveTo>
                  <a:pt x="0" y="0"/>
                </a:moveTo>
                <a:lnTo>
                  <a:pt x="12192000" y="0"/>
                </a:lnTo>
                <a:lnTo>
                  <a:pt x="12192000" y="3315854"/>
                </a:lnTo>
                <a:lnTo>
                  <a:pt x="11254197" y="4940176"/>
                </a:lnTo>
                <a:cubicBezTo>
                  <a:pt x="10479398" y="6282167"/>
                  <a:pt x="8763401" y="6741967"/>
                  <a:pt x="7421410" y="5967168"/>
                </a:cubicBezTo>
                <a:lnTo>
                  <a:pt x="482174" y="1960798"/>
                </a:lnTo>
                <a:cubicBezTo>
                  <a:pt x="314425" y="1863948"/>
                  <a:pt x="160460" y="1752392"/>
                  <a:pt x="20968" y="1628699"/>
                </a:cubicBezTo>
                <a:lnTo>
                  <a:pt x="0" y="1608151"/>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Picture Placeholder 2"/>
          <p:cNvSpPr>
            <a:spLocks noGrp="1"/>
          </p:cNvSpPr>
          <p:nvPr>
            <p:ph type="pic" sz="quarter" idx="10" hasCustomPrompt="1"/>
          </p:nvPr>
        </p:nvSpPr>
        <p:spPr>
          <a:xfrm>
            <a:off x="1" y="0"/>
            <a:ext cx="12192000"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7" name="Picture Placeholder 56"/>
          <p:cNvSpPr>
            <a:spLocks noGrp="1"/>
          </p:cNvSpPr>
          <p:nvPr>
            <p:ph type="pic" sz="quarter" idx="11" hasCustomPrompt="1"/>
          </p:nvPr>
        </p:nvSpPr>
        <p:spPr>
          <a:xfrm>
            <a:off x="865829" y="1005840"/>
            <a:ext cx="736397" cy="792480"/>
          </a:xfrm>
          <a:custGeom>
            <a:avLst/>
            <a:gdLst/>
            <a:ahLst/>
            <a:cxnLst/>
            <a:rect l="l" t="t" r="r" b="b"/>
            <a:pathLst>
              <a:path w="736397" h="792480">
                <a:moveTo>
                  <a:pt x="360883" y="156058"/>
                </a:moveTo>
                <a:cubicBezTo>
                  <a:pt x="343814" y="236525"/>
                  <a:pt x="324307" y="331622"/>
                  <a:pt x="304800" y="407213"/>
                </a:cubicBezTo>
                <a:lnTo>
                  <a:pt x="291389" y="462077"/>
                </a:lnTo>
                <a:lnTo>
                  <a:pt x="437693" y="462077"/>
                </a:lnTo>
                <a:lnTo>
                  <a:pt x="424282" y="407213"/>
                </a:lnTo>
                <a:cubicBezTo>
                  <a:pt x="404774" y="331622"/>
                  <a:pt x="385267" y="235306"/>
                  <a:pt x="365760" y="156058"/>
                </a:cubicBezTo>
                <a:close/>
                <a:moveTo>
                  <a:pt x="241402" y="0"/>
                </a:moveTo>
                <a:lnTo>
                  <a:pt x="494995" y="0"/>
                </a:lnTo>
                <a:lnTo>
                  <a:pt x="736397" y="792480"/>
                </a:lnTo>
                <a:lnTo>
                  <a:pt x="514502" y="792480"/>
                </a:lnTo>
                <a:lnTo>
                  <a:pt x="475488" y="624231"/>
                </a:lnTo>
                <a:lnTo>
                  <a:pt x="253594" y="624231"/>
                </a:lnTo>
                <a:lnTo>
                  <a:pt x="214579"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58" name="Picture Placeholder 57"/>
          <p:cNvSpPr>
            <a:spLocks noGrp="1"/>
          </p:cNvSpPr>
          <p:nvPr>
            <p:ph type="pic" sz="quarter" idx="12" hasCustomPrompt="1"/>
          </p:nvPr>
        </p:nvSpPr>
        <p:spPr>
          <a:xfrm>
            <a:off x="2189190" y="1005840"/>
            <a:ext cx="621792" cy="792480"/>
          </a:xfrm>
          <a:custGeom>
            <a:avLst/>
            <a:gdLst/>
            <a:ahLst/>
            <a:cxnLst/>
            <a:rect l="l" t="t" r="r" b="b"/>
            <a:pathLst>
              <a:path w="621792" h="792480">
                <a:moveTo>
                  <a:pt x="209702" y="458419"/>
                </a:moveTo>
                <a:lnTo>
                  <a:pt x="209702" y="631546"/>
                </a:lnTo>
                <a:lnTo>
                  <a:pt x="295046" y="631546"/>
                </a:lnTo>
                <a:cubicBezTo>
                  <a:pt x="377952" y="631546"/>
                  <a:pt x="416966" y="599846"/>
                  <a:pt x="416966" y="541325"/>
                </a:cubicBezTo>
                <a:cubicBezTo>
                  <a:pt x="416966" y="482803"/>
                  <a:pt x="377952" y="458419"/>
                  <a:pt x="295046" y="458419"/>
                </a:cubicBezTo>
                <a:close/>
                <a:moveTo>
                  <a:pt x="209702" y="160934"/>
                </a:moveTo>
                <a:lnTo>
                  <a:pt x="209702" y="312115"/>
                </a:lnTo>
                <a:lnTo>
                  <a:pt x="280416" y="312115"/>
                </a:lnTo>
                <a:cubicBezTo>
                  <a:pt x="348691" y="312115"/>
                  <a:pt x="380390" y="277978"/>
                  <a:pt x="380390" y="229210"/>
                </a:cubicBezTo>
                <a:cubicBezTo>
                  <a:pt x="380390" y="180442"/>
                  <a:pt x="348691" y="160934"/>
                  <a:pt x="280416" y="160934"/>
                </a:cubicBezTo>
                <a:close/>
                <a:moveTo>
                  <a:pt x="0" y="0"/>
                </a:moveTo>
                <a:lnTo>
                  <a:pt x="285292" y="0"/>
                </a:lnTo>
                <a:cubicBezTo>
                  <a:pt x="451104" y="0"/>
                  <a:pt x="585216" y="41453"/>
                  <a:pt x="585216" y="197510"/>
                </a:cubicBezTo>
                <a:cubicBezTo>
                  <a:pt x="585216" y="265786"/>
                  <a:pt x="546201" y="343814"/>
                  <a:pt x="453542" y="368199"/>
                </a:cubicBezTo>
                <a:lnTo>
                  <a:pt x="453542" y="373075"/>
                </a:lnTo>
                <a:cubicBezTo>
                  <a:pt x="565708" y="395021"/>
                  <a:pt x="621792" y="453543"/>
                  <a:pt x="621792" y="558394"/>
                </a:cubicBezTo>
                <a:cubicBezTo>
                  <a:pt x="621792" y="721766"/>
                  <a:pt x="480364" y="792480"/>
                  <a:pt x="309676" y="792480"/>
                </a:cubicBez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59" name="Picture Placeholder 58"/>
          <p:cNvSpPr>
            <a:spLocks noGrp="1"/>
          </p:cNvSpPr>
          <p:nvPr>
            <p:ph type="pic" sz="quarter" idx="13" hasCustomPrompt="1"/>
          </p:nvPr>
        </p:nvSpPr>
        <p:spPr>
          <a:xfrm>
            <a:off x="3412100" y="991210"/>
            <a:ext cx="638861" cy="821740"/>
          </a:xfrm>
          <a:custGeom>
            <a:avLst/>
            <a:gdLst/>
            <a:ahLst/>
            <a:cxnLst/>
            <a:rect l="l" t="t" r="r" b="b"/>
            <a:pathLst>
              <a:path w="638861" h="821740">
                <a:moveTo>
                  <a:pt x="387706" y="0"/>
                </a:moveTo>
                <a:cubicBezTo>
                  <a:pt x="487680" y="0"/>
                  <a:pt x="573024" y="48768"/>
                  <a:pt x="629107" y="104851"/>
                </a:cubicBezTo>
                <a:lnTo>
                  <a:pt x="514502" y="234086"/>
                </a:lnTo>
                <a:cubicBezTo>
                  <a:pt x="475488" y="199948"/>
                  <a:pt x="441350" y="180441"/>
                  <a:pt x="390144" y="180441"/>
                </a:cubicBezTo>
                <a:cubicBezTo>
                  <a:pt x="295046" y="180441"/>
                  <a:pt x="214579" y="265785"/>
                  <a:pt x="214579" y="409651"/>
                </a:cubicBezTo>
                <a:cubicBezTo>
                  <a:pt x="214579" y="558393"/>
                  <a:pt x="282854" y="641299"/>
                  <a:pt x="385267" y="641299"/>
                </a:cubicBezTo>
                <a:cubicBezTo>
                  <a:pt x="446227" y="641299"/>
                  <a:pt x="490118" y="614476"/>
                  <a:pt x="524256" y="577900"/>
                </a:cubicBezTo>
                <a:lnTo>
                  <a:pt x="638861" y="704697"/>
                </a:lnTo>
                <a:cubicBezTo>
                  <a:pt x="571805" y="782726"/>
                  <a:pt x="480365" y="821740"/>
                  <a:pt x="382829" y="821740"/>
                </a:cubicBezTo>
                <a:cubicBezTo>
                  <a:pt x="175565" y="821740"/>
                  <a:pt x="0" y="687629"/>
                  <a:pt x="0" y="416966"/>
                </a:cubicBezTo>
                <a:cubicBezTo>
                  <a:pt x="0" y="151181"/>
                  <a:pt x="182880" y="0"/>
                  <a:pt x="387706"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0" name="Picture Placeholder 59"/>
          <p:cNvSpPr>
            <a:spLocks noGrp="1"/>
          </p:cNvSpPr>
          <p:nvPr>
            <p:ph type="pic" sz="quarter" idx="14" hasCustomPrompt="1"/>
          </p:nvPr>
        </p:nvSpPr>
        <p:spPr>
          <a:xfrm>
            <a:off x="4703286" y="1005840"/>
            <a:ext cx="641299" cy="792480"/>
          </a:xfrm>
          <a:custGeom>
            <a:avLst/>
            <a:gdLst/>
            <a:ahLst/>
            <a:cxnLst/>
            <a:rect l="l" t="t" r="r" b="b"/>
            <a:pathLst>
              <a:path w="641299" h="792480">
                <a:moveTo>
                  <a:pt x="209702" y="168250"/>
                </a:moveTo>
                <a:lnTo>
                  <a:pt x="209702" y="624231"/>
                </a:lnTo>
                <a:lnTo>
                  <a:pt x="221894" y="624231"/>
                </a:lnTo>
                <a:cubicBezTo>
                  <a:pt x="336499" y="624231"/>
                  <a:pt x="426720" y="577901"/>
                  <a:pt x="426720" y="392583"/>
                </a:cubicBezTo>
                <a:cubicBezTo>
                  <a:pt x="426720" y="207264"/>
                  <a:pt x="336499" y="168250"/>
                  <a:pt x="221894" y="168250"/>
                </a:cubicBezTo>
                <a:close/>
                <a:moveTo>
                  <a:pt x="0" y="0"/>
                </a:moveTo>
                <a:lnTo>
                  <a:pt x="234086" y="0"/>
                </a:lnTo>
                <a:cubicBezTo>
                  <a:pt x="475488" y="0"/>
                  <a:pt x="641299" y="112166"/>
                  <a:pt x="641299" y="392583"/>
                </a:cubicBezTo>
                <a:cubicBezTo>
                  <a:pt x="641299" y="672998"/>
                  <a:pt x="475488" y="792480"/>
                  <a:pt x="246278" y="792480"/>
                </a:cubicBez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1" name="Picture Placeholder 60"/>
          <p:cNvSpPr>
            <a:spLocks noGrp="1"/>
          </p:cNvSpPr>
          <p:nvPr>
            <p:ph type="pic" sz="quarter" idx="15" hasCustomPrompt="1"/>
          </p:nvPr>
        </p:nvSpPr>
        <p:spPr>
          <a:xfrm>
            <a:off x="5997204" y="1005840"/>
            <a:ext cx="524256" cy="792480"/>
          </a:xfrm>
          <a:custGeom>
            <a:avLst/>
            <a:gdLst/>
            <a:ahLst/>
            <a:cxnLst/>
            <a:rect l="l" t="t" r="r" b="b"/>
            <a:pathLst>
              <a:path w="524256" h="792480">
                <a:moveTo>
                  <a:pt x="0" y="0"/>
                </a:moveTo>
                <a:lnTo>
                  <a:pt x="512064" y="0"/>
                </a:lnTo>
                <a:lnTo>
                  <a:pt x="512064" y="175565"/>
                </a:lnTo>
                <a:lnTo>
                  <a:pt x="209702" y="175565"/>
                </a:lnTo>
                <a:lnTo>
                  <a:pt x="209702" y="299923"/>
                </a:lnTo>
                <a:lnTo>
                  <a:pt x="468172" y="299923"/>
                </a:lnTo>
                <a:lnTo>
                  <a:pt x="468172" y="475488"/>
                </a:lnTo>
                <a:lnTo>
                  <a:pt x="209702" y="475488"/>
                </a:lnTo>
                <a:lnTo>
                  <a:pt x="209702" y="616915"/>
                </a:lnTo>
                <a:lnTo>
                  <a:pt x="524256" y="616915"/>
                </a:lnTo>
                <a:lnTo>
                  <a:pt x="524256"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2" name="Picture Placeholder 61"/>
          <p:cNvSpPr>
            <a:spLocks noGrp="1"/>
          </p:cNvSpPr>
          <p:nvPr>
            <p:ph type="pic" sz="quarter" idx="16" hasCustomPrompt="1"/>
          </p:nvPr>
        </p:nvSpPr>
        <p:spPr>
          <a:xfrm>
            <a:off x="7185324" y="1005840"/>
            <a:ext cx="516940" cy="792480"/>
          </a:xfrm>
          <a:custGeom>
            <a:avLst/>
            <a:gdLst/>
            <a:ahLst/>
            <a:cxnLst/>
            <a:rect l="l" t="t" r="r" b="b"/>
            <a:pathLst>
              <a:path w="516940" h="792480">
                <a:moveTo>
                  <a:pt x="0" y="0"/>
                </a:moveTo>
                <a:lnTo>
                  <a:pt x="516940" y="0"/>
                </a:lnTo>
                <a:lnTo>
                  <a:pt x="516940" y="175565"/>
                </a:lnTo>
                <a:lnTo>
                  <a:pt x="209702" y="175565"/>
                </a:lnTo>
                <a:lnTo>
                  <a:pt x="209702" y="326746"/>
                </a:lnTo>
                <a:lnTo>
                  <a:pt x="473049" y="326746"/>
                </a:lnTo>
                <a:lnTo>
                  <a:pt x="473049" y="502310"/>
                </a:lnTo>
                <a:lnTo>
                  <a:pt x="209702" y="502310"/>
                </a:lnTo>
                <a:lnTo>
                  <a:pt x="209702"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3" name="Picture Placeholder 62"/>
          <p:cNvSpPr>
            <a:spLocks noGrp="1"/>
          </p:cNvSpPr>
          <p:nvPr>
            <p:ph type="pic" sz="quarter" idx="17" hasCustomPrompt="1"/>
          </p:nvPr>
        </p:nvSpPr>
        <p:spPr>
          <a:xfrm>
            <a:off x="8339306" y="991210"/>
            <a:ext cx="668121" cy="821740"/>
          </a:xfrm>
          <a:custGeom>
            <a:avLst/>
            <a:gdLst/>
            <a:ahLst/>
            <a:cxnLst/>
            <a:rect l="l" t="t" r="r" b="b"/>
            <a:pathLst>
              <a:path w="668121" h="821740">
                <a:moveTo>
                  <a:pt x="399897" y="0"/>
                </a:moveTo>
                <a:cubicBezTo>
                  <a:pt x="512064" y="0"/>
                  <a:pt x="597408" y="48768"/>
                  <a:pt x="653491" y="104851"/>
                </a:cubicBezTo>
                <a:lnTo>
                  <a:pt x="538886" y="234086"/>
                </a:lnTo>
                <a:cubicBezTo>
                  <a:pt x="499872" y="199948"/>
                  <a:pt x="465734" y="180441"/>
                  <a:pt x="402336" y="180441"/>
                </a:cubicBezTo>
                <a:cubicBezTo>
                  <a:pt x="295046" y="180441"/>
                  <a:pt x="214579" y="265785"/>
                  <a:pt x="214579" y="409651"/>
                </a:cubicBezTo>
                <a:cubicBezTo>
                  <a:pt x="214579" y="558393"/>
                  <a:pt x="280416" y="641299"/>
                  <a:pt x="421843" y="641299"/>
                </a:cubicBezTo>
                <a:cubicBezTo>
                  <a:pt x="443789" y="641299"/>
                  <a:pt x="468173" y="636422"/>
                  <a:pt x="482803" y="626669"/>
                </a:cubicBezTo>
                <a:lnTo>
                  <a:pt x="482803" y="516940"/>
                </a:lnTo>
                <a:lnTo>
                  <a:pt x="365760" y="516940"/>
                </a:lnTo>
                <a:lnTo>
                  <a:pt x="365760" y="346252"/>
                </a:lnTo>
                <a:lnTo>
                  <a:pt x="668121" y="346252"/>
                </a:lnTo>
                <a:lnTo>
                  <a:pt x="668121" y="724204"/>
                </a:lnTo>
                <a:cubicBezTo>
                  <a:pt x="609600" y="772972"/>
                  <a:pt x="507187" y="821740"/>
                  <a:pt x="395021" y="821740"/>
                </a:cubicBezTo>
                <a:cubicBezTo>
                  <a:pt x="178003" y="821740"/>
                  <a:pt x="0" y="687629"/>
                  <a:pt x="0" y="416966"/>
                </a:cubicBezTo>
                <a:cubicBezTo>
                  <a:pt x="0" y="151181"/>
                  <a:pt x="182880" y="0"/>
                  <a:pt x="399897"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4" name="Picture Placeholder 63"/>
          <p:cNvSpPr>
            <a:spLocks noGrp="1"/>
          </p:cNvSpPr>
          <p:nvPr>
            <p:ph type="pic" sz="quarter" idx="18" hasCustomPrompt="1"/>
          </p:nvPr>
        </p:nvSpPr>
        <p:spPr>
          <a:xfrm>
            <a:off x="9672169" y="1005840"/>
            <a:ext cx="655930" cy="792480"/>
          </a:xfrm>
          <a:custGeom>
            <a:avLst/>
            <a:gdLst/>
            <a:ahLst/>
            <a:cxnLst/>
            <a:rect l="l" t="t" r="r" b="b"/>
            <a:pathLst>
              <a:path w="655930" h="792480">
                <a:moveTo>
                  <a:pt x="0" y="0"/>
                </a:moveTo>
                <a:lnTo>
                  <a:pt x="209703" y="0"/>
                </a:lnTo>
                <a:lnTo>
                  <a:pt x="209703" y="295047"/>
                </a:lnTo>
                <a:lnTo>
                  <a:pt x="446228" y="295047"/>
                </a:lnTo>
                <a:lnTo>
                  <a:pt x="446228" y="0"/>
                </a:lnTo>
                <a:lnTo>
                  <a:pt x="655930" y="0"/>
                </a:lnTo>
                <a:lnTo>
                  <a:pt x="655930" y="792480"/>
                </a:lnTo>
                <a:lnTo>
                  <a:pt x="446228" y="792480"/>
                </a:lnTo>
                <a:lnTo>
                  <a:pt x="446228" y="477927"/>
                </a:lnTo>
                <a:lnTo>
                  <a:pt x="209703" y="477927"/>
                </a:lnTo>
                <a:lnTo>
                  <a:pt x="209703"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5" name="Picture Placeholder 64"/>
          <p:cNvSpPr>
            <a:spLocks noGrp="1"/>
          </p:cNvSpPr>
          <p:nvPr>
            <p:ph type="pic" sz="quarter" idx="19" hasCustomPrompt="1"/>
          </p:nvPr>
        </p:nvSpPr>
        <p:spPr>
          <a:xfrm>
            <a:off x="11015777" y="1003794"/>
            <a:ext cx="209703" cy="792480"/>
          </a:xfrm>
          <a:custGeom>
            <a:avLst/>
            <a:gdLst/>
            <a:ahLst/>
            <a:cxnLst/>
            <a:rect l="l" t="t" r="r" b="b"/>
            <a:pathLst>
              <a:path w="209703" h="792480">
                <a:moveTo>
                  <a:pt x="0" y="0"/>
                </a:moveTo>
                <a:lnTo>
                  <a:pt x="209703" y="0"/>
                </a:lnTo>
                <a:lnTo>
                  <a:pt x="209703"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6" name="Picture Placeholder 65"/>
          <p:cNvSpPr>
            <a:spLocks noGrp="1"/>
          </p:cNvSpPr>
          <p:nvPr>
            <p:ph type="pic" sz="quarter" idx="20" hasCustomPrompt="1"/>
          </p:nvPr>
        </p:nvSpPr>
        <p:spPr>
          <a:xfrm>
            <a:off x="883750" y="2746150"/>
            <a:ext cx="538887" cy="807111"/>
          </a:xfrm>
          <a:custGeom>
            <a:avLst/>
            <a:gdLst/>
            <a:ahLst/>
            <a:cxnLst/>
            <a:rect l="l" t="t" r="r" b="b"/>
            <a:pathLst>
              <a:path w="538887" h="807111">
                <a:moveTo>
                  <a:pt x="329184" y="0"/>
                </a:moveTo>
                <a:lnTo>
                  <a:pt x="538887" y="0"/>
                </a:lnTo>
                <a:lnTo>
                  <a:pt x="538887" y="516941"/>
                </a:lnTo>
                <a:cubicBezTo>
                  <a:pt x="538887" y="675437"/>
                  <a:pt x="453542" y="807111"/>
                  <a:pt x="270662" y="807111"/>
                </a:cubicBezTo>
                <a:cubicBezTo>
                  <a:pt x="141427" y="807111"/>
                  <a:pt x="58522" y="758343"/>
                  <a:pt x="0" y="657149"/>
                </a:cubicBezTo>
                <a:lnTo>
                  <a:pt x="141427" y="551079"/>
                </a:lnTo>
                <a:cubicBezTo>
                  <a:pt x="168250" y="602285"/>
                  <a:pt x="207264" y="626669"/>
                  <a:pt x="241402" y="626669"/>
                </a:cubicBezTo>
                <a:cubicBezTo>
                  <a:pt x="297485" y="626669"/>
                  <a:pt x="329184" y="599847"/>
                  <a:pt x="329184" y="499872"/>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7" name="Picture Placeholder 66"/>
          <p:cNvSpPr>
            <a:spLocks noGrp="1"/>
          </p:cNvSpPr>
          <p:nvPr>
            <p:ph type="pic" sz="quarter" idx="21" hasCustomPrompt="1"/>
          </p:nvPr>
        </p:nvSpPr>
        <p:spPr>
          <a:xfrm>
            <a:off x="2044208" y="2746150"/>
            <a:ext cx="690068" cy="792480"/>
          </a:xfrm>
          <a:custGeom>
            <a:avLst/>
            <a:gdLst/>
            <a:ahLst/>
            <a:cxnLst/>
            <a:rect l="l" t="t" r="r" b="b"/>
            <a:pathLst>
              <a:path w="690068" h="792480">
                <a:moveTo>
                  <a:pt x="0" y="0"/>
                </a:moveTo>
                <a:lnTo>
                  <a:pt x="209703" y="0"/>
                </a:lnTo>
                <a:lnTo>
                  <a:pt x="209703" y="295047"/>
                </a:lnTo>
                <a:lnTo>
                  <a:pt x="214580" y="295047"/>
                </a:lnTo>
                <a:lnTo>
                  <a:pt x="414529" y="0"/>
                </a:lnTo>
                <a:lnTo>
                  <a:pt x="643738" y="0"/>
                </a:lnTo>
                <a:lnTo>
                  <a:pt x="407213" y="321869"/>
                </a:lnTo>
                <a:lnTo>
                  <a:pt x="690068" y="792480"/>
                </a:lnTo>
                <a:lnTo>
                  <a:pt x="460858" y="792480"/>
                </a:lnTo>
                <a:lnTo>
                  <a:pt x="285293" y="487680"/>
                </a:lnTo>
                <a:lnTo>
                  <a:pt x="209703" y="594970"/>
                </a:lnTo>
                <a:lnTo>
                  <a:pt x="209703"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dirty="0" smtClean="0"/>
              <a:t>Drag &amp; Drop Image</a:t>
            </a:r>
            <a:endParaRPr lang="en-US" dirty="0"/>
          </a:p>
        </p:txBody>
      </p:sp>
      <p:sp>
        <p:nvSpPr>
          <p:cNvPr id="68" name="Picture Placeholder 67"/>
          <p:cNvSpPr>
            <a:spLocks noGrp="1"/>
          </p:cNvSpPr>
          <p:nvPr>
            <p:ph type="pic" sz="quarter" idx="22" hasCustomPrompt="1"/>
          </p:nvPr>
        </p:nvSpPr>
        <p:spPr>
          <a:xfrm>
            <a:off x="3262125" y="2746150"/>
            <a:ext cx="509625" cy="792480"/>
          </a:xfrm>
          <a:custGeom>
            <a:avLst/>
            <a:gdLst/>
            <a:ahLst/>
            <a:cxnLst/>
            <a:rect l="l" t="t" r="r" b="b"/>
            <a:pathLst>
              <a:path w="509625" h="792480">
                <a:moveTo>
                  <a:pt x="0" y="0"/>
                </a:moveTo>
                <a:lnTo>
                  <a:pt x="209702" y="0"/>
                </a:lnTo>
                <a:lnTo>
                  <a:pt x="209702" y="616915"/>
                </a:lnTo>
                <a:lnTo>
                  <a:pt x="509625" y="616915"/>
                </a:lnTo>
                <a:lnTo>
                  <a:pt x="509625"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9" name="Picture Placeholder 68"/>
          <p:cNvSpPr>
            <a:spLocks noGrp="1"/>
          </p:cNvSpPr>
          <p:nvPr>
            <p:ph type="pic" sz="quarter" idx="23" hasCustomPrompt="1"/>
          </p:nvPr>
        </p:nvSpPr>
        <p:spPr>
          <a:xfrm>
            <a:off x="4359817" y="2746150"/>
            <a:ext cx="770534" cy="792480"/>
          </a:xfrm>
          <a:custGeom>
            <a:avLst/>
            <a:gdLst/>
            <a:ahLst/>
            <a:cxnLst/>
            <a:rect l="l" t="t" r="r" b="b"/>
            <a:pathLst>
              <a:path w="770534" h="792480">
                <a:moveTo>
                  <a:pt x="0" y="0"/>
                </a:moveTo>
                <a:lnTo>
                  <a:pt x="217017" y="0"/>
                </a:lnTo>
                <a:lnTo>
                  <a:pt x="341376" y="329184"/>
                </a:lnTo>
                <a:lnTo>
                  <a:pt x="385267" y="458419"/>
                </a:lnTo>
                <a:lnTo>
                  <a:pt x="390144" y="458419"/>
                </a:lnTo>
                <a:lnTo>
                  <a:pt x="434035" y="329184"/>
                </a:lnTo>
                <a:lnTo>
                  <a:pt x="553516" y="0"/>
                </a:lnTo>
                <a:lnTo>
                  <a:pt x="770534" y="0"/>
                </a:lnTo>
                <a:lnTo>
                  <a:pt x="770534" y="792480"/>
                </a:lnTo>
                <a:lnTo>
                  <a:pt x="575462" y="792480"/>
                </a:lnTo>
                <a:lnTo>
                  <a:pt x="575462" y="558394"/>
                </a:lnTo>
                <a:cubicBezTo>
                  <a:pt x="575462" y="477927"/>
                  <a:pt x="592531" y="354787"/>
                  <a:pt x="602284" y="275539"/>
                </a:cubicBezTo>
                <a:lnTo>
                  <a:pt x="597408" y="275539"/>
                </a:lnTo>
                <a:lnTo>
                  <a:pt x="531571" y="460858"/>
                </a:lnTo>
                <a:lnTo>
                  <a:pt x="421843" y="727863"/>
                </a:lnTo>
                <a:lnTo>
                  <a:pt x="343814" y="727863"/>
                </a:lnTo>
                <a:lnTo>
                  <a:pt x="234086" y="460858"/>
                </a:lnTo>
                <a:lnTo>
                  <a:pt x="170688" y="275539"/>
                </a:lnTo>
                <a:lnTo>
                  <a:pt x="165811" y="275539"/>
                </a:lnTo>
                <a:cubicBezTo>
                  <a:pt x="175564" y="354787"/>
                  <a:pt x="192633" y="477927"/>
                  <a:pt x="192633" y="558394"/>
                </a:cubicBezTo>
                <a:lnTo>
                  <a:pt x="192633"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0" name="Picture Placeholder 69"/>
          <p:cNvSpPr>
            <a:spLocks noGrp="1"/>
          </p:cNvSpPr>
          <p:nvPr>
            <p:ph type="pic" sz="quarter" idx="24" hasCustomPrompt="1"/>
          </p:nvPr>
        </p:nvSpPr>
        <p:spPr>
          <a:xfrm>
            <a:off x="5760476" y="2746150"/>
            <a:ext cx="643737" cy="792480"/>
          </a:xfrm>
          <a:custGeom>
            <a:avLst/>
            <a:gdLst/>
            <a:ahLst/>
            <a:cxnLst/>
            <a:rect l="l" t="t" r="r" b="b"/>
            <a:pathLst>
              <a:path w="643737" h="792480">
                <a:moveTo>
                  <a:pt x="0" y="0"/>
                </a:moveTo>
                <a:lnTo>
                  <a:pt x="214579" y="0"/>
                </a:lnTo>
                <a:lnTo>
                  <a:pt x="390144" y="353568"/>
                </a:lnTo>
                <a:lnTo>
                  <a:pt x="465734" y="531571"/>
                </a:lnTo>
                <a:lnTo>
                  <a:pt x="470611" y="531571"/>
                </a:lnTo>
                <a:cubicBezTo>
                  <a:pt x="460857" y="446227"/>
                  <a:pt x="443788" y="326746"/>
                  <a:pt x="443788" y="229210"/>
                </a:cubicBezTo>
                <a:lnTo>
                  <a:pt x="443788" y="0"/>
                </a:lnTo>
                <a:lnTo>
                  <a:pt x="643737" y="0"/>
                </a:lnTo>
                <a:lnTo>
                  <a:pt x="643737" y="792480"/>
                </a:lnTo>
                <a:lnTo>
                  <a:pt x="429158" y="792480"/>
                </a:lnTo>
                <a:lnTo>
                  <a:pt x="253593" y="437693"/>
                </a:lnTo>
                <a:lnTo>
                  <a:pt x="178003" y="260909"/>
                </a:lnTo>
                <a:lnTo>
                  <a:pt x="173126" y="260909"/>
                </a:lnTo>
                <a:cubicBezTo>
                  <a:pt x="182880" y="351130"/>
                  <a:pt x="199948" y="465735"/>
                  <a:pt x="199948" y="563271"/>
                </a:cubicBezTo>
                <a:lnTo>
                  <a:pt x="199948"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1" name="Picture Placeholder 70"/>
          <p:cNvSpPr>
            <a:spLocks noGrp="1"/>
          </p:cNvSpPr>
          <p:nvPr>
            <p:ph type="pic" sz="quarter" idx="25" hasCustomPrompt="1"/>
          </p:nvPr>
        </p:nvSpPr>
        <p:spPr>
          <a:xfrm>
            <a:off x="6998756" y="2731520"/>
            <a:ext cx="736397" cy="821741"/>
          </a:xfrm>
          <a:custGeom>
            <a:avLst/>
            <a:gdLst/>
            <a:ahLst/>
            <a:cxnLst/>
            <a:rect l="l" t="t" r="r" b="b"/>
            <a:pathLst>
              <a:path w="736397" h="821741">
                <a:moveTo>
                  <a:pt x="368198" y="180441"/>
                </a:moveTo>
                <a:cubicBezTo>
                  <a:pt x="273101" y="180441"/>
                  <a:pt x="214579" y="263347"/>
                  <a:pt x="214579" y="407213"/>
                </a:cubicBezTo>
                <a:cubicBezTo>
                  <a:pt x="214579" y="551078"/>
                  <a:pt x="273101" y="641299"/>
                  <a:pt x="368198" y="641299"/>
                </a:cubicBezTo>
                <a:cubicBezTo>
                  <a:pt x="463296" y="641299"/>
                  <a:pt x="521818" y="551078"/>
                  <a:pt x="521818" y="407213"/>
                </a:cubicBezTo>
                <a:cubicBezTo>
                  <a:pt x="521818" y="263347"/>
                  <a:pt x="463296" y="180441"/>
                  <a:pt x="368198" y="180441"/>
                </a:cubicBezTo>
                <a:close/>
                <a:moveTo>
                  <a:pt x="368198" y="0"/>
                </a:moveTo>
                <a:cubicBezTo>
                  <a:pt x="587654" y="0"/>
                  <a:pt x="736397" y="147523"/>
                  <a:pt x="736397" y="407213"/>
                </a:cubicBezTo>
                <a:cubicBezTo>
                  <a:pt x="736397" y="668121"/>
                  <a:pt x="587654" y="821741"/>
                  <a:pt x="368198" y="821741"/>
                </a:cubicBezTo>
                <a:cubicBezTo>
                  <a:pt x="148742" y="821741"/>
                  <a:pt x="0" y="668121"/>
                  <a:pt x="0" y="407213"/>
                </a:cubicBezTo>
                <a:cubicBezTo>
                  <a:pt x="0" y="146304"/>
                  <a:pt x="148742" y="0"/>
                  <a:pt x="36819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2" name="Picture Placeholder 71"/>
          <p:cNvSpPr>
            <a:spLocks noGrp="1"/>
          </p:cNvSpPr>
          <p:nvPr>
            <p:ph type="pic" sz="quarter" idx="26" hasCustomPrompt="1"/>
          </p:nvPr>
        </p:nvSpPr>
        <p:spPr>
          <a:xfrm>
            <a:off x="8329358" y="2746150"/>
            <a:ext cx="624230" cy="792480"/>
          </a:xfrm>
          <a:custGeom>
            <a:avLst/>
            <a:gdLst/>
            <a:ahLst/>
            <a:cxnLst/>
            <a:rect l="l" t="t" r="r" b="b"/>
            <a:pathLst>
              <a:path w="624230" h="792480">
                <a:moveTo>
                  <a:pt x="209702" y="165811"/>
                </a:moveTo>
                <a:lnTo>
                  <a:pt x="209702" y="375514"/>
                </a:lnTo>
                <a:lnTo>
                  <a:pt x="297484" y="375514"/>
                </a:lnTo>
                <a:cubicBezTo>
                  <a:pt x="380390" y="375514"/>
                  <a:pt x="419404" y="334061"/>
                  <a:pt x="419404" y="263347"/>
                </a:cubicBezTo>
                <a:cubicBezTo>
                  <a:pt x="419404" y="192634"/>
                  <a:pt x="375513" y="165811"/>
                  <a:pt x="297484" y="165811"/>
                </a:cubicBezTo>
                <a:close/>
                <a:moveTo>
                  <a:pt x="0" y="0"/>
                </a:moveTo>
                <a:lnTo>
                  <a:pt x="307238" y="0"/>
                </a:lnTo>
                <a:cubicBezTo>
                  <a:pt x="477926" y="0"/>
                  <a:pt x="624230" y="63399"/>
                  <a:pt x="624230" y="263347"/>
                </a:cubicBezTo>
                <a:cubicBezTo>
                  <a:pt x="624230" y="457200"/>
                  <a:pt x="473049" y="541325"/>
                  <a:pt x="307238" y="541325"/>
                </a:cubicBezTo>
                <a:lnTo>
                  <a:pt x="209702" y="541325"/>
                </a:lnTo>
                <a:lnTo>
                  <a:pt x="209702"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3" name="Picture Placeholder 72"/>
          <p:cNvSpPr>
            <a:spLocks noGrp="1"/>
          </p:cNvSpPr>
          <p:nvPr>
            <p:ph type="pic" sz="quarter" idx="27" hasCustomPrompt="1"/>
          </p:nvPr>
        </p:nvSpPr>
        <p:spPr>
          <a:xfrm>
            <a:off x="9497039" y="2708355"/>
            <a:ext cx="787603" cy="1031443"/>
          </a:xfrm>
          <a:custGeom>
            <a:avLst/>
            <a:gdLst/>
            <a:ahLst/>
            <a:cxnLst/>
            <a:rect l="l" t="t" r="r" b="b"/>
            <a:pathLst>
              <a:path w="787603" h="1031443">
                <a:moveTo>
                  <a:pt x="368198" y="180441"/>
                </a:moveTo>
                <a:cubicBezTo>
                  <a:pt x="273101" y="180441"/>
                  <a:pt x="214579" y="263347"/>
                  <a:pt x="214579" y="407213"/>
                </a:cubicBezTo>
                <a:cubicBezTo>
                  <a:pt x="214579" y="551078"/>
                  <a:pt x="273101" y="641299"/>
                  <a:pt x="368198" y="641299"/>
                </a:cubicBezTo>
                <a:cubicBezTo>
                  <a:pt x="463296" y="641299"/>
                  <a:pt x="521818" y="551078"/>
                  <a:pt x="521818" y="407213"/>
                </a:cubicBezTo>
                <a:cubicBezTo>
                  <a:pt x="521818" y="263347"/>
                  <a:pt x="463296" y="180441"/>
                  <a:pt x="368198" y="180441"/>
                </a:cubicBezTo>
                <a:close/>
                <a:moveTo>
                  <a:pt x="368198" y="0"/>
                </a:moveTo>
                <a:cubicBezTo>
                  <a:pt x="587654" y="0"/>
                  <a:pt x="736397" y="147523"/>
                  <a:pt x="736397" y="407213"/>
                </a:cubicBezTo>
                <a:cubicBezTo>
                  <a:pt x="736397" y="614477"/>
                  <a:pt x="642518" y="753465"/>
                  <a:pt x="493776" y="802233"/>
                </a:cubicBezTo>
                <a:cubicBezTo>
                  <a:pt x="530352" y="852221"/>
                  <a:pt x="601066" y="865632"/>
                  <a:pt x="660806" y="865632"/>
                </a:cubicBezTo>
                <a:cubicBezTo>
                  <a:pt x="694944" y="865632"/>
                  <a:pt x="726643" y="859536"/>
                  <a:pt x="751027" y="851001"/>
                </a:cubicBezTo>
                <a:lnTo>
                  <a:pt x="787603" y="1002182"/>
                </a:lnTo>
                <a:cubicBezTo>
                  <a:pt x="755904" y="1019251"/>
                  <a:pt x="703478" y="1031443"/>
                  <a:pt x="636422" y="1031443"/>
                </a:cubicBezTo>
                <a:cubicBezTo>
                  <a:pt x="458419" y="1031443"/>
                  <a:pt x="334061" y="941222"/>
                  <a:pt x="273101" y="810768"/>
                </a:cubicBezTo>
                <a:cubicBezTo>
                  <a:pt x="107290" y="772973"/>
                  <a:pt x="0" y="627888"/>
                  <a:pt x="0" y="407213"/>
                </a:cubicBezTo>
                <a:cubicBezTo>
                  <a:pt x="0" y="146304"/>
                  <a:pt x="148742" y="0"/>
                  <a:pt x="36819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4" name="Picture Placeholder 73"/>
          <p:cNvSpPr>
            <a:spLocks noGrp="1"/>
          </p:cNvSpPr>
          <p:nvPr>
            <p:ph type="pic" sz="quarter" idx="28" hasCustomPrompt="1"/>
          </p:nvPr>
        </p:nvSpPr>
        <p:spPr>
          <a:xfrm>
            <a:off x="10832513" y="2746150"/>
            <a:ext cx="660807" cy="792480"/>
          </a:xfrm>
          <a:custGeom>
            <a:avLst/>
            <a:gdLst/>
            <a:ahLst/>
            <a:cxnLst/>
            <a:rect l="l" t="t" r="r" b="b"/>
            <a:pathLst>
              <a:path w="660807" h="792480">
                <a:moveTo>
                  <a:pt x="209703" y="165811"/>
                </a:moveTo>
                <a:lnTo>
                  <a:pt x="209703" y="360883"/>
                </a:lnTo>
                <a:lnTo>
                  <a:pt x="285293" y="360883"/>
                </a:lnTo>
                <a:cubicBezTo>
                  <a:pt x="368199" y="360883"/>
                  <a:pt x="412090" y="324307"/>
                  <a:pt x="412090" y="256032"/>
                </a:cubicBezTo>
                <a:cubicBezTo>
                  <a:pt x="412090" y="187757"/>
                  <a:pt x="368199" y="165811"/>
                  <a:pt x="285293" y="165811"/>
                </a:cubicBezTo>
                <a:close/>
                <a:moveTo>
                  <a:pt x="0" y="0"/>
                </a:moveTo>
                <a:lnTo>
                  <a:pt x="299924" y="0"/>
                </a:lnTo>
                <a:cubicBezTo>
                  <a:pt x="470612" y="0"/>
                  <a:pt x="616916" y="58522"/>
                  <a:pt x="616916" y="256032"/>
                </a:cubicBezTo>
                <a:cubicBezTo>
                  <a:pt x="616916" y="369418"/>
                  <a:pt x="565709" y="443789"/>
                  <a:pt x="488900" y="485242"/>
                </a:cubicBezTo>
                <a:lnTo>
                  <a:pt x="660807" y="792480"/>
                </a:lnTo>
                <a:lnTo>
                  <a:pt x="426720" y="792480"/>
                </a:lnTo>
                <a:lnTo>
                  <a:pt x="290170" y="526695"/>
                </a:lnTo>
                <a:lnTo>
                  <a:pt x="209703" y="526695"/>
                </a:lnTo>
                <a:lnTo>
                  <a:pt x="209703"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5" name="Picture Placeholder 74"/>
          <p:cNvSpPr>
            <a:spLocks noGrp="1"/>
          </p:cNvSpPr>
          <p:nvPr>
            <p:ph type="pic" sz="quarter" idx="29" hasCustomPrompt="1"/>
          </p:nvPr>
        </p:nvSpPr>
        <p:spPr>
          <a:xfrm>
            <a:off x="812841" y="4550487"/>
            <a:ext cx="609600" cy="821741"/>
          </a:xfrm>
          <a:custGeom>
            <a:avLst/>
            <a:gdLst/>
            <a:ahLst/>
            <a:cxnLst/>
            <a:rect l="l" t="t" r="r" b="b"/>
            <a:pathLst>
              <a:path w="609600" h="821741">
                <a:moveTo>
                  <a:pt x="324308" y="0"/>
                </a:moveTo>
                <a:cubicBezTo>
                  <a:pt x="414528" y="0"/>
                  <a:pt x="514503" y="34137"/>
                  <a:pt x="587655" y="106070"/>
                </a:cubicBezTo>
                <a:lnTo>
                  <a:pt x="482804" y="237744"/>
                </a:lnTo>
                <a:cubicBezTo>
                  <a:pt x="429159" y="199949"/>
                  <a:pt x="382829" y="180441"/>
                  <a:pt x="324308" y="180441"/>
                </a:cubicBezTo>
                <a:cubicBezTo>
                  <a:pt x="273101" y="180441"/>
                  <a:pt x="241402" y="198729"/>
                  <a:pt x="241402" y="234086"/>
                </a:cubicBezTo>
                <a:cubicBezTo>
                  <a:pt x="241402" y="271881"/>
                  <a:pt x="286512" y="285293"/>
                  <a:pt x="358445" y="313334"/>
                </a:cubicBezTo>
                <a:lnTo>
                  <a:pt x="454762" y="351129"/>
                </a:lnTo>
                <a:cubicBezTo>
                  <a:pt x="553517" y="390144"/>
                  <a:pt x="609600" y="458419"/>
                  <a:pt x="609600" y="568147"/>
                </a:cubicBezTo>
                <a:cubicBezTo>
                  <a:pt x="609600" y="702259"/>
                  <a:pt x="497434" y="821741"/>
                  <a:pt x="299924" y="821741"/>
                </a:cubicBezTo>
                <a:cubicBezTo>
                  <a:pt x="199949" y="821741"/>
                  <a:pt x="85344" y="785165"/>
                  <a:pt x="0" y="708355"/>
                </a:cubicBezTo>
                <a:lnTo>
                  <a:pt x="119482" y="564489"/>
                </a:lnTo>
                <a:cubicBezTo>
                  <a:pt x="175565" y="609600"/>
                  <a:pt x="246279" y="641299"/>
                  <a:pt x="304800" y="641299"/>
                </a:cubicBezTo>
                <a:cubicBezTo>
                  <a:pt x="368199" y="641299"/>
                  <a:pt x="395021" y="620573"/>
                  <a:pt x="395021" y="585216"/>
                </a:cubicBezTo>
                <a:cubicBezTo>
                  <a:pt x="395021" y="547421"/>
                  <a:pt x="354788" y="535229"/>
                  <a:pt x="287732" y="508406"/>
                </a:cubicBezTo>
                <a:lnTo>
                  <a:pt x="188976" y="466953"/>
                </a:lnTo>
                <a:cubicBezTo>
                  <a:pt x="103632" y="432816"/>
                  <a:pt x="29261" y="360883"/>
                  <a:pt x="29261" y="246278"/>
                </a:cubicBezTo>
                <a:cubicBezTo>
                  <a:pt x="29261" y="110947"/>
                  <a:pt x="151181" y="0"/>
                  <a:pt x="32430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6" name="Picture Placeholder 75"/>
          <p:cNvSpPr>
            <a:spLocks noGrp="1"/>
          </p:cNvSpPr>
          <p:nvPr>
            <p:ph type="pic" sz="quarter" idx="30" hasCustomPrompt="1"/>
          </p:nvPr>
        </p:nvSpPr>
        <p:spPr>
          <a:xfrm>
            <a:off x="1997268" y="4565117"/>
            <a:ext cx="629107" cy="792480"/>
          </a:xfrm>
          <a:custGeom>
            <a:avLst/>
            <a:gdLst/>
            <a:ahLst/>
            <a:cxnLst/>
            <a:rect l="l" t="t" r="r" b="b"/>
            <a:pathLst>
              <a:path w="629107" h="792480">
                <a:moveTo>
                  <a:pt x="0" y="0"/>
                </a:moveTo>
                <a:lnTo>
                  <a:pt x="629107" y="0"/>
                </a:lnTo>
                <a:lnTo>
                  <a:pt x="629107" y="175565"/>
                </a:lnTo>
                <a:lnTo>
                  <a:pt x="419405" y="175565"/>
                </a:lnTo>
                <a:lnTo>
                  <a:pt x="419405" y="792480"/>
                </a:lnTo>
                <a:lnTo>
                  <a:pt x="209702" y="792480"/>
                </a:lnTo>
                <a:lnTo>
                  <a:pt x="209702" y="175565"/>
                </a:lnTo>
                <a:lnTo>
                  <a:pt x="0" y="175565"/>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7" name="Picture Placeholder 76"/>
          <p:cNvSpPr>
            <a:spLocks noGrp="1"/>
          </p:cNvSpPr>
          <p:nvPr>
            <p:ph type="pic" sz="quarter" idx="31" hasCustomPrompt="1"/>
          </p:nvPr>
        </p:nvSpPr>
        <p:spPr>
          <a:xfrm>
            <a:off x="3245093" y="4565117"/>
            <a:ext cx="653491" cy="807111"/>
          </a:xfrm>
          <a:custGeom>
            <a:avLst/>
            <a:gdLst/>
            <a:ahLst/>
            <a:cxnLst/>
            <a:rect l="l" t="t" r="r" b="b"/>
            <a:pathLst>
              <a:path w="653491" h="807111">
                <a:moveTo>
                  <a:pt x="0" y="0"/>
                </a:moveTo>
                <a:lnTo>
                  <a:pt x="209702" y="0"/>
                </a:lnTo>
                <a:lnTo>
                  <a:pt x="209702" y="434035"/>
                </a:lnTo>
                <a:cubicBezTo>
                  <a:pt x="209702" y="575463"/>
                  <a:pt x="246278" y="626669"/>
                  <a:pt x="329184" y="626669"/>
                </a:cubicBezTo>
                <a:cubicBezTo>
                  <a:pt x="412089" y="626669"/>
                  <a:pt x="451104" y="575463"/>
                  <a:pt x="451104" y="434035"/>
                </a:cubicBezTo>
                <a:lnTo>
                  <a:pt x="451104" y="0"/>
                </a:lnTo>
                <a:lnTo>
                  <a:pt x="653491" y="0"/>
                </a:lnTo>
                <a:lnTo>
                  <a:pt x="653491" y="409651"/>
                </a:lnTo>
                <a:cubicBezTo>
                  <a:pt x="653491" y="680314"/>
                  <a:pt x="551078" y="807111"/>
                  <a:pt x="329184" y="807111"/>
                </a:cubicBezTo>
                <a:cubicBezTo>
                  <a:pt x="107289" y="807111"/>
                  <a:pt x="0" y="680314"/>
                  <a:pt x="0" y="409651"/>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8" name="Picture Placeholder 77"/>
          <p:cNvSpPr>
            <a:spLocks noGrp="1"/>
          </p:cNvSpPr>
          <p:nvPr>
            <p:ph type="pic" sz="quarter" idx="32" hasCustomPrompt="1"/>
          </p:nvPr>
        </p:nvSpPr>
        <p:spPr>
          <a:xfrm>
            <a:off x="4477223" y="4565117"/>
            <a:ext cx="721767" cy="792480"/>
          </a:xfrm>
          <a:custGeom>
            <a:avLst/>
            <a:gdLst/>
            <a:ahLst/>
            <a:cxnLst/>
            <a:rect l="l" t="t" r="r" b="b"/>
            <a:pathLst>
              <a:path w="721767" h="792480">
                <a:moveTo>
                  <a:pt x="0" y="0"/>
                </a:moveTo>
                <a:lnTo>
                  <a:pt x="221895" y="0"/>
                </a:lnTo>
                <a:lnTo>
                  <a:pt x="304800" y="346253"/>
                </a:lnTo>
                <a:cubicBezTo>
                  <a:pt x="326746" y="430378"/>
                  <a:pt x="341376" y="512064"/>
                  <a:pt x="363322" y="597408"/>
                </a:cubicBezTo>
                <a:lnTo>
                  <a:pt x="368199" y="597408"/>
                </a:lnTo>
                <a:cubicBezTo>
                  <a:pt x="390144" y="512064"/>
                  <a:pt x="405994" y="430378"/>
                  <a:pt x="426720" y="346253"/>
                </a:cubicBezTo>
                <a:lnTo>
                  <a:pt x="507187" y="0"/>
                </a:lnTo>
                <a:lnTo>
                  <a:pt x="721767" y="0"/>
                </a:lnTo>
                <a:lnTo>
                  <a:pt x="487680" y="792480"/>
                </a:lnTo>
                <a:lnTo>
                  <a:pt x="234087"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9" name="Picture Placeholder 78"/>
          <p:cNvSpPr>
            <a:spLocks noGrp="1"/>
          </p:cNvSpPr>
          <p:nvPr>
            <p:ph type="pic" sz="quarter" idx="33" hasCustomPrompt="1"/>
          </p:nvPr>
        </p:nvSpPr>
        <p:spPr>
          <a:xfrm>
            <a:off x="5705405" y="4565117"/>
            <a:ext cx="980237" cy="792480"/>
          </a:xfrm>
          <a:custGeom>
            <a:avLst/>
            <a:gdLst/>
            <a:ahLst/>
            <a:cxnLst/>
            <a:rect l="l" t="t" r="r" b="b"/>
            <a:pathLst>
              <a:path w="980237" h="792480">
                <a:moveTo>
                  <a:pt x="0" y="0"/>
                </a:moveTo>
                <a:lnTo>
                  <a:pt x="214579" y="0"/>
                </a:lnTo>
                <a:lnTo>
                  <a:pt x="258471" y="346253"/>
                </a:lnTo>
                <a:cubicBezTo>
                  <a:pt x="267005" y="429159"/>
                  <a:pt x="276759" y="512064"/>
                  <a:pt x="285293" y="594970"/>
                </a:cubicBezTo>
                <a:lnTo>
                  <a:pt x="290170" y="594970"/>
                </a:lnTo>
                <a:cubicBezTo>
                  <a:pt x="304800" y="512064"/>
                  <a:pt x="319431" y="427939"/>
                  <a:pt x="334061" y="346253"/>
                </a:cubicBezTo>
                <a:lnTo>
                  <a:pt x="409651" y="0"/>
                </a:lnTo>
                <a:lnTo>
                  <a:pt x="585216" y="0"/>
                </a:lnTo>
                <a:lnTo>
                  <a:pt x="660807" y="346253"/>
                </a:lnTo>
                <a:cubicBezTo>
                  <a:pt x="675437" y="425501"/>
                  <a:pt x="690067" y="510845"/>
                  <a:pt x="704698" y="594970"/>
                </a:cubicBezTo>
                <a:lnTo>
                  <a:pt x="709575" y="594970"/>
                </a:lnTo>
                <a:cubicBezTo>
                  <a:pt x="718109" y="510845"/>
                  <a:pt x="727863" y="426720"/>
                  <a:pt x="736397" y="346253"/>
                </a:cubicBezTo>
                <a:lnTo>
                  <a:pt x="780288" y="0"/>
                </a:lnTo>
                <a:lnTo>
                  <a:pt x="980237" y="0"/>
                </a:lnTo>
                <a:lnTo>
                  <a:pt x="848563" y="792480"/>
                </a:lnTo>
                <a:lnTo>
                  <a:pt x="582778" y="792480"/>
                </a:lnTo>
                <a:lnTo>
                  <a:pt x="521818" y="477927"/>
                </a:lnTo>
                <a:cubicBezTo>
                  <a:pt x="509626" y="416967"/>
                  <a:pt x="499872" y="351130"/>
                  <a:pt x="492557" y="292608"/>
                </a:cubicBezTo>
                <a:lnTo>
                  <a:pt x="487680" y="292608"/>
                </a:lnTo>
                <a:cubicBezTo>
                  <a:pt x="479146" y="351130"/>
                  <a:pt x="470611" y="416967"/>
                  <a:pt x="458419" y="477927"/>
                </a:cubicBezTo>
                <a:lnTo>
                  <a:pt x="399898" y="792480"/>
                </a:lnTo>
                <a:lnTo>
                  <a:pt x="138989"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0" name="Picture Placeholder 79"/>
          <p:cNvSpPr>
            <a:spLocks noGrp="1"/>
          </p:cNvSpPr>
          <p:nvPr>
            <p:ph type="pic" sz="quarter" idx="34" hasCustomPrompt="1"/>
          </p:nvPr>
        </p:nvSpPr>
        <p:spPr>
          <a:xfrm>
            <a:off x="7161192" y="4565117"/>
            <a:ext cx="692506" cy="792480"/>
          </a:xfrm>
          <a:custGeom>
            <a:avLst/>
            <a:gdLst/>
            <a:ahLst/>
            <a:cxnLst/>
            <a:rect l="l" t="t" r="r" b="b"/>
            <a:pathLst>
              <a:path w="692506" h="792480">
                <a:moveTo>
                  <a:pt x="12192" y="0"/>
                </a:moveTo>
                <a:lnTo>
                  <a:pt x="246279" y="0"/>
                </a:lnTo>
                <a:lnTo>
                  <a:pt x="299923" y="129235"/>
                </a:lnTo>
                <a:cubicBezTo>
                  <a:pt x="316992" y="165811"/>
                  <a:pt x="334061" y="209703"/>
                  <a:pt x="356007" y="260909"/>
                </a:cubicBezTo>
                <a:lnTo>
                  <a:pt x="360883" y="260909"/>
                </a:lnTo>
                <a:cubicBezTo>
                  <a:pt x="377952" y="209703"/>
                  <a:pt x="395021" y="165811"/>
                  <a:pt x="409651" y="129235"/>
                </a:cubicBezTo>
                <a:lnTo>
                  <a:pt x="455981" y="0"/>
                </a:lnTo>
                <a:lnTo>
                  <a:pt x="680314" y="0"/>
                </a:lnTo>
                <a:lnTo>
                  <a:pt x="477927" y="395021"/>
                </a:lnTo>
                <a:lnTo>
                  <a:pt x="692506" y="792480"/>
                </a:lnTo>
                <a:lnTo>
                  <a:pt x="458419" y="792480"/>
                </a:lnTo>
                <a:lnTo>
                  <a:pt x="395021" y="651053"/>
                </a:lnTo>
                <a:cubicBezTo>
                  <a:pt x="375514" y="609600"/>
                  <a:pt x="358445" y="568147"/>
                  <a:pt x="338938" y="519379"/>
                </a:cubicBezTo>
                <a:lnTo>
                  <a:pt x="334061" y="519379"/>
                </a:lnTo>
                <a:cubicBezTo>
                  <a:pt x="316992" y="568147"/>
                  <a:pt x="299923" y="609600"/>
                  <a:pt x="282855" y="651053"/>
                </a:cubicBezTo>
                <a:lnTo>
                  <a:pt x="224333" y="792480"/>
                </a:lnTo>
                <a:lnTo>
                  <a:pt x="0" y="792480"/>
                </a:lnTo>
                <a:lnTo>
                  <a:pt x="214579" y="385267"/>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1" name="Picture Placeholder 80"/>
          <p:cNvSpPr>
            <a:spLocks noGrp="1"/>
          </p:cNvSpPr>
          <p:nvPr>
            <p:ph type="pic" sz="quarter" idx="35" hasCustomPrompt="1"/>
          </p:nvPr>
        </p:nvSpPr>
        <p:spPr>
          <a:xfrm>
            <a:off x="8420437" y="4566687"/>
            <a:ext cx="687629" cy="792480"/>
          </a:xfrm>
          <a:custGeom>
            <a:avLst/>
            <a:gdLst/>
            <a:ahLst/>
            <a:cxnLst/>
            <a:rect l="l" t="t" r="r" b="b"/>
            <a:pathLst>
              <a:path w="687629" h="792480">
                <a:moveTo>
                  <a:pt x="0" y="0"/>
                </a:moveTo>
                <a:lnTo>
                  <a:pt x="224333" y="0"/>
                </a:lnTo>
                <a:lnTo>
                  <a:pt x="282854" y="165811"/>
                </a:lnTo>
                <a:cubicBezTo>
                  <a:pt x="302362" y="225552"/>
                  <a:pt x="321869" y="280416"/>
                  <a:pt x="342595" y="342595"/>
                </a:cubicBezTo>
                <a:lnTo>
                  <a:pt x="347472" y="342595"/>
                </a:lnTo>
                <a:cubicBezTo>
                  <a:pt x="368198" y="280416"/>
                  <a:pt x="388925" y="225552"/>
                  <a:pt x="409651" y="165811"/>
                </a:cubicBezTo>
                <a:lnTo>
                  <a:pt x="468173" y="0"/>
                </a:lnTo>
                <a:lnTo>
                  <a:pt x="687629" y="0"/>
                </a:lnTo>
                <a:lnTo>
                  <a:pt x="448666" y="519379"/>
                </a:lnTo>
                <a:lnTo>
                  <a:pt x="448666" y="792480"/>
                </a:lnTo>
                <a:lnTo>
                  <a:pt x="238963" y="792480"/>
                </a:lnTo>
                <a:lnTo>
                  <a:pt x="238963" y="519379"/>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2" name="Picture Placeholder 81"/>
          <p:cNvSpPr>
            <a:spLocks noGrp="1"/>
          </p:cNvSpPr>
          <p:nvPr>
            <p:ph type="pic" sz="quarter" idx="36" hasCustomPrompt="1"/>
          </p:nvPr>
        </p:nvSpPr>
        <p:spPr>
          <a:xfrm>
            <a:off x="9614958" y="4566687"/>
            <a:ext cx="692506" cy="792480"/>
          </a:xfrm>
          <a:custGeom>
            <a:avLst/>
            <a:gdLst/>
            <a:ahLst/>
            <a:cxnLst/>
            <a:rect l="l" t="t" r="r" b="b"/>
            <a:pathLst>
              <a:path w="692506" h="792480">
                <a:moveTo>
                  <a:pt x="12192" y="0"/>
                </a:moveTo>
                <a:lnTo>
                  <a:pt x="246278" y="0"/>
                </a:lnTo>
                <a:lnTo>
                  <a:pt x="299923" y="129235"/>
                </a:lnTo>
                <a:cubicBezTo>
                  <a:pt x="316992" y="165811"/>
                  <a:pt x="334061" y="209703"/>
                  <a:pt x="356006" y="260909"/>
                </a:cubicBezTo>
                <a:lnTo>
                  <a:pt x="360883" y="260909"/>
                </a:lnTo>
                <a:cubicBezTo>
                  <a:pt x="377952" y="209703"/>
                  <a:pt x="395021" y="165811"/>
                  <a:pt x="409651" y="129235"/>
                </a:cubicBezTo>
                <a:lnTo>
                  <a:pt x="455981" y="0"/>
                </a:lnTo>
                <a:lnTo>
                  <a:pt x="680314" y="0"/>
                </a:lnTo>
                <a:lnTo>
                  <a:pt x="477926" y="395021"/>
                </a:lnTo>
                <a:lnTo>
                  <a:pt x="692506" y="792480"/>
                </a:lnTo>
                <a:lnTo>
                  <a:pt x="458419" y="792480"/>
                </a:lnTo>
                <a:lnTo>
                  <a:pt x="395021" y="651053"/>
                </a:lnTo>
                <a:cubicBezTo>
                  <a:pt x="375514" y="609600"/>
                  <a:pt x="358445" y="568147"/>
                  <a:pt x="338938" y="519379"/>
                </a:cubicBezTo>
                <a:lnTo>
                  <a:pt x="334061" y="519379"/>
                </a:lnTo>
                <a:cubicBezTo>
                  <a:pt x="316992" y="568147"/>
                  <a:pt x="299923" y="609600"/>
                  <a:pt x="282854" y="651053"/>
                </a:cubicBezTo>
                <a:lnTo>
                  <a:pt x="224333" y="792480"/>
                </a:lnTo>
                <a:lnTo>
                  <a:pt x="0" y="792480"/>
                </a:lnTo>
                <a:lnTo>
                  <a:pt x="214579" y="385267"/>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54" name="Picture Placeholder 53"/>
          <p:cNvSpPr>
            <a:spLocks noGrp="1"/>
          </p:cNvSpPr>
          <p:nvPr>
            <p:ph type="pic" sz="quarter" idx="11" hasCustomPrompt="1"/>
          </p:nvPr>
        </p:nvSpPr>
        <p:spPr>
          <a:xfrm>
            <a:off x="1489881" y="1609466"/>
            <a:ext cx="643128" cy="966216"/>
          </a:xfrm>
          <a:custGeom>
            <a:avLst/>
            <a:gdLst/>
            <a:ahLst/>
            <a:cxnLst/>
            <a:rect l="l" t="t" r="r" b="b"/>
            <a:pathLst>
              <a:path w="643128" h="966216">
                <a:moveTo>
                  <a:pt x="277368" y="0"/>
                </a:moveTo>
                <a:lnTo>
                  <a:pt x="469392" y="0"/>
                </a:lnTo>
                <a:lnTo>
                  <a:pt x="469392" y="755904"/>
                </a:lnTo>
                <a:lnTo>
                  <a:pt x="643128" y="755904"/>
                </a:lnTo>
                <a:lnTo>
                  <a:pt x="643128" y="966216"/>
                </a:lnTo>
                <a:lnTo>
                  <a:pt x="0" y="966216"/>
                </a:lnTo>
                <a:lnTo>
                  <a:pt x="0" y="755904"/>
                </a:lnTo>
                <a:lnTo>
                  <a:pt x="207264" y="755904"/>
                </a:lnTo>
                <a:lnTo>
                  <a:pt x="207264" y="256032"/>
                </a:lnTo>
                <a:lnTo>
                  <a:pt x="24384" y="256032"/>
                </a:lnTo>
                <a:lnTo>
                  <a:pt x="24384" y="94488"/>
                </a:lnTo>
                <a:cubicBezTo>
                  <a:pt x="134112" y="73152"/>
                  <a:pt x="204216" y="45720"/>
                  <a:pt x="27736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55" name="Picture Placeholder 54"/>
          <p:cNvSpPr>
            <a:spLocks noGrp="1"/>
          </p:cNvSpPr>
          <p:nvPr>
            <p:ph type="pic" sz="quarter" idx="12" hasCustomPrompt="1"/>
          </p:nvPr>
        </p:nvSpPr>
        <p:spPr>
          <a:xfrm>
            <a:off x="3158513" y="1591178"/>
            <a:ext cx="713232" cy="984504"/>
          </a:xfrm>
          <a:custGeom>
            <a:avLst/>
            <a:gdLst/>
            <a:ahLst/>
            <a:cxnLst/>
            <a:rect l="l" t="t" r="r" b="b"/>
            <a:pathLst>
              <a:path w="713232" h="984504">
                <a:moveTo>
                  <a:pt x="335280" y="0"/>
                </a:moveTo>
                <a:cubicBezTo>
                  <a:pt x="530352" y="0"/>
                  <a:pt x="667512" y="124968"/>
                  <a:pt x="667512" y="316992"/>
                </a:cubicBezTo>
                <a:cubicBezTo>
                  <a:pt x="667512" y="472440"/>
                  <a:pt x="521208" y="643128"/>
                  <a:pt x="390144" y="777240"/>
                </a:cubicBezTo>
                <a:cubicBezTo>
                  <a:pt x="438912" y="771144"/>
                  <a:pt x="509016" y="765048"/>
                  <a:pt x="551688" y="765048"/>
                </a:cubicBezTo>
                <a:lnTo>
                  <a:pt x="713232" y="765048"/>
                </a:lnTo>
                <a:lnTo>
                  <a:pt x="713232" y="984504"/>
                </a:lnTo>
                <a:lnTo>
                  <a:pt x="12192" y="984504"/>
                </a:lnTo>
                <a:lnTo>
                  <a:pt x="12192" y="835152"/>
                </a:lnTo>
                <a:cubicBezTo>
                  <a:pt x="240792" y="624840"/>
                  <a:pt x="417576" y="463296"/>
                  <a:pt x="417576" y="332232"/>
                </a:cubicBezTo>
                <a:cubicBezTo>
                  <a:pt x="417576" y="245364"/>
                  <a:pt x="368808" y="204216"/>
                  <a:pt x="298704" y="204216"/>
                </a:cubicBezTo>
                <a:cubicBezTo>
                  <a:pt x="234696" y="204216"/>
                  <a:pt x="185928" y="249936"/>
                  <a:pt x="140208" y="295656"/>
                </a:cubicBezTo>
                <a:lnTo>
                  <a:pt x="0" y="155448"/>
                </a:lnTo>
                <a:cubicBezTo>
                  <a:pt x="100584" y="48768"/>
                  <a:pt x="192024" y="0"/>
                  <a:pt x="335280"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56" name="Picture Placeholder 55"/>
          <p:cNvSpPr>
            <a:spLocks noGrp="1"/>
          </p:cNvSpPr>
          <p:nvPr>
            <p:ph type="pic" sz="quarter" idx="13" hasCustomPrompt="1"/>
          </p:nvPr>
        </p:nvSpPr>
        <p:spPr>
          <a:xfrm>
            <a:off x="4872865" y="1591178"/>
            <a:ext cx="719328" cy="1002792"/>
          </a:xfrm>
          <a:custGeom>
            <a:avLst/>
            <a:gdLst/>
            <a:ahLst/>
            <a:cxnLst/>
            <a:rect l="l" t="t" r="r" b="b"/>
            <a:pathLst>
              <a:path w="719328" h="1002792">
                <a:moveTo>
                  <a:pt x="338328" y="0"/>
                </a:moveTo>
                <a:cubicBezTo>
                  <a:pt x="551688" y="0"/>
                  <a:pt x="688848" y="97536"/>
                  <a:pt x="688848" y="272796"/>
                </a:cubicBezTo>
                <a:cubicBezTo>
                  <a:pt x="688848" y="365760"/>
                  <a:pt x="637032" y="435864"/>
                  <a:pt x="533400" y="481584"/>
                </a:cubicBezTo>
                <a:lnTo>
                  <a:pt x="533400" y="487680"/>
                </a:lnTo>
                <a:cubicBezTo>
                  <a:pt x="643128" y="521208"/>
                  <a:pt x="719328" y="597408"/>
                  <a:pt x="719328" y="719328"/>
                </a:cubicBezTo>
                <a:cubicBezTo>
                  <a:pt x="719328" y="902208"/>
                  <a:pt x="545592" y="1002792"/>
                  <a:pt x="344424" y="1002792"/>
                </a:cubicBezTo>
                <a:cubicBezTo>
                  <a:pt x="187452" y="1002792"/>
                  <a:pt x="73152" y="950976"/>
                  <a:pt x="0" y="865632"/>
                </a:cubicBezTo>
                <a:lnTo>
                  <a:pt x="118872" y="701040"/>
                </a:lnTo>
                <a:cubicBezTo>
                  <a:pt x="178308" y="755904"/>
                  <a:pt x="248412" y="792480"/>
                  <a:pt x="316992" y="792480"/>
                </a:cubicBezTo>
                <a:cubicBezTo>
                  <a:pt x="402336" y="792480"/>
                  <a:pt x="457200" y="762000"/>
                  <a:pt x="457200" y="701040"/>
                </a:cubicBezTo>
                <a:cubicBezTo>
                  <a:pt x="457200" y="627888"/>
                  <a:pt x="419100" y="585216"/>
                  <a:pt x="216408" y="585216"/>
                </a:cubicBezTo>
                <a:lnTo>
                  <a:pt x="216408" y="402336"/>
                </a:lnTo>
                <a:cubicBezTo>
                  <a:pt x="377952" y="402336"/>
                  <a:pt x="426720" y="359664"/>
                  <a:pt x="426720" y="292608"/>
                </a:cubicBezTo>
                <a:cubicBezTo>
                  <a:pt x="426720" y="234696"/>
                  <a:pt x="391668" y="204216"/>
                  <a:pt x="326136" y="204216"/>
                </a:cubicBezTo>
                <a:cubicBezTo>
                  <a:pt x="262128" y="204216"/>
                  <a:pt x="216408" y="231648"/>
                  <a:pt x="155448" y="283464"/>
                </a:cubicBezTo>
                <a:lnTo>
                  <a:pt x="24384" y="124968"/>
                </a:lnTo>
                <a:cubicBezTo>
                  <a:pt x="118872" y="45720"/>
                  <a:pt x="219456" y="0"/>
                  <a:pt x="33832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3" name="Picture Placeholder 82"/>
          <p:cNvSpPr>
            <a:spLocks noGrp="1"/>
          </p:cNvSpPr>
          <p:nvPr>
            <p:ph type="pic" sz="quarter" idx="14" hasCustomPrompt="1"/>
          </p:nvPr>
        </p:nvSpPr>
        <p:spPr>
          <a:xfrm>
            <a:off x="6599409" y="1609466"/>
            <a:ext cx="758952" cy="966216"/>
          </a:xfrm>
          <a:custGeom>
            <a:avLst/>
            <a:gdLst/>
            <a:ahLst/>
            <a:cxnLst/>
            <a:rect l="l" t="t" r="r" b="b"/>
            <a:pathLst>
              <a:path w="758952" h="966216">
                <a:moveTo>
                  <a:pt x="414528" y="213360"/>
                </a:moveTo>
                <a:cubicBezTo>
                  <a:pt x="390144" y="271272"/>
                  <a:pt x="362712" y="329184"/>
                  <a:pt x="335280" y="387096"/>
                </a:cubicBezTo>
                <a:lnTo>
                  <a:pt x="246888" y="551688"/>
                </a:lnTo>
                <a:lnTo>
                  <a:pt x="411480" y="551688"/>
                </a:lnTo>
                <a:lnTo>
                  <a:pt x="411480" y="441960"/>
                </a:lnTo>
                <a:cubicBezTo>
                  <a:pt x="411480" y="376428"/>
                  <a:pt x="417576" y="278892"/>
                  <a:pt x="420624" y="213360"/>
                </a:cubicBezTo>
                <a:close/>
                <a:moveTo>
                  <a:pt x="329184" y="0"/>
                </a:moveTo>
                <a:lnTo>
                  <a:pt x="655320" y="0"/>
                </a:lnTo>
                <a:lnTo>
                  <a:pt x="655320" y="551688"/>
                </a:lnTo>
                <a:lnTo>
                  <a:pt x="758952" y="551688"/>
                </a:lnTo>
                <a:lnTo>
                  <a:pt x="758952" y="749808"/>
                </a:lnTo>
                <a:lnTo>
                  <a:pt x="655320" y="749808"/>
                </a:lnTo>
                <a:lnTo>
                  <a:pt x="655320" y="966216"/>
                </a:lnTo>
                <a:lnTo>
                  <a:pt x="411480" y="966216"/>
                </a:lnTo>
                <a:lnTo>
                  <a:pt x="411480" y="749808"/>
                </a:lnTo>
                <a:lnTo>
                  <a:pt x="0" y="749808"/>
                </a:lnTo>
                <a:lnTo>
                  <a:pt x="0" y="566928"/>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4" name="Picture Placeholder 83"/>
          <p:cNvSpPr>
            <a:spLocks noGrp="1"/>
          </p:cNvSpPr>
          <p:nvPr>
            <p:ph type="pic" sz="quarter" idx="15" hasCustomPrompt="1"/>
          </p:nvPr>
        </p:nvSpPr>
        <p:spPr>
          <a:xfrm>
            <a:off x="8329001" y="1609466"/>
            <a:ext cx="716280" cy="984504"/>
          </a:xfrm>
          <a:custGeom>
            <a:avLst/>
            <a:gdLst/>
            <a:ahLst/>
            <a:cxnLst/>
            <a:rect l="l" t="t" r="r" b="b"/>
            <a:pathLst>
              <a:path w="716280" h="984504">
                <a:moveTo>
                  <a:pt x="100584" y="0"/>
                </a:moveTo>
                <a:lnTo>
                  <a:pt x="673608" y="0"/>
                </a:lnTo>
                <a:lnTo>
                  <a:pt x="673608" y="219456"/>
                </a:lnTo>
                <a:lnTo>
                  <a:pt x="326136" y="219456"/>
                </a:lnTo>
                <a:lnTo>
                  <a:pt x="313944" y="359664"/>
                </a:lnTo>
                <a:cubicBezTo>
                  <a:pt x="347472" y="347472"/>
                  <a:pt x="373380" y="344424"/>
                  <a:pt x="405384" y="344424"/>
                </a:cubicBezTo>
                <a:cubicBezTo>
                  <a:pt x="573024" y="344424"/>
                  <a:pt x="716280" y="438912"/>
                  <a:pt x="716280" y="643128"/>
                </a:cubicBezTo>
                <a:cubicBezTo>
                  <a:pt x="716280" y="859536"/>
                  <a:pt x="547116" y="984504"/>
                  <a:pt x="350520" y="984504"/>
                </a:cubicBezTo>
                <a:cubicBezTo>
                  <a:pt x="192024" y="984504"/>
                  <a:pt x="79248" y="926592"/>
                  <a:pt x="0" y="847344"/>
                </a:cubicBezTo>
                <a:lnTo>
                  <a:pt x="115824" y="682752"/>
                </a:lnTo>
                <a:cubicBezTo>
                  <a:pt x="173736" y="734568"/>
                  <a:pt x="240792" y="774192"/>
                  <a:pt x="310896" y="774192"/>
                </a:cubicBezTo>
                <a:cubicBezTo>
                  <a:pt x="402336" y="774192"/>
                  <a:pt x="454152" y="734568"/>
                  <a:pt x="454152" y="649224"/>
                </a:cubicBezTo>
                <a:cubicBezTo>
                  <a:pt x="454152" y="566928"/>
                  <a:pt x="399288" y="524256"/>
                  <a:pt x="323088" y="524256"/>
                </a:cubicBezTo>
                <a:cubicBezTo>
                  <a:pt x="271272" y="524256"/>
                  <a:pt x="246888" y="533400"/>
                  <a:pt x="188976" y="569976"/>
                </a:cubicBezTo>
                <a:lnTo>
                  <a:pt x="76200" y="496824"/>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5" name="Picture Placeholder 84"/>
          <p:cNvSpPr>
            <a:spLocks noGrp="1"/>
          </p:cNvSpPr>
          <p:nvPr>
            <p:ph type="pic" sz="quarter" idx="16" hasCustomPrompt="1"/>
          </p:nvPr>
        </p:nvSpPr>
        <p:spPr>
          <a:xfrm>
            <a:off x="10079931" y="1591178"/>
            <a:ext cx="713232" cy="1002792"/>
          </a:xfrm>
          <a:custGeom>
            <a:avLst/>
            <a:gdLst/>
            <a:ahLst/>
            <a:cxnLst/>
            <a:rect l="l" t="t" r="r" b="b"/>
            <a:pathLst>
              <a:path w="713232" h="1002792">
                <a:moveTo>
                  <a:pt x="368808" y="557784"/>
                </a:moveTo>
                <a:cubicBezTo>
                  <a:pt x="324612" y="557784"/>
                  <a:pt x="280416" y="580644"/>
                  <a:pt x="245364" y="640080"/>
                </a:cubicBezTo>
                <a:cubicBezTo>
                  <a:pt x="266700" y="775716"/>
                  <a:pt x="324612" y="807720"/>
                  <a:pt x="371856" y="807720"/>
                </a:cubicBezTo>
                <a:cubicBezTo>
                  <a:pt x="426720" y="807720"/>
                  <a:pt x="475488" y="775716"/>
                  <a:pt x="475488" y="673608"/>
                </a:cubicBezTo>
                <a:cubicBezTo>
                  <a:pt x="475488" y="580644"/>
                  <a:pt x="423672" y="557784"/>
                  <a:pt x="368808" y="557784"/>
                </a:cubicBezTo>
                <a:close/>
                <a:moveTo>
                  <a:pt x="399288" y="0"/>
                </a:moveTo>
                <a:cubicBezTo>
                  <a:pt x="536448" y="0"/>
                  <a:pt x="637032" y="57912"/>
                  <a:pt x="701040" y="121920"/>
                </a:cubicBezTo>
                <a:lnTo>
                  <a:pt x="563880" y="277368"/>
                </a:lnTo>
                <a:cubicBezTo>
                  <a:pt x="533400" y="243840"/>
                  <a:pt x="472440" y="210312"/>
                  <a:pt x="417576" y="210312"/>
                </a:cubicBezTo>
                <a:cubicBezTo>
                  <a:pt x="323088" y="210312"/>
                  <a:pt x="248412" y="275844"/>
                  <a:pt x="239268" y="470916"/>
                </a:cubicBezTo>
                <a:cubicBezTo>
                  <a:pt x="286512" y="408432"/>
                  <a:pt x="368808" y="374904"/>
                  <a:pt x="420624" y="374904"/>
                </a:cubicBezTo>
                <a:cubicBezTo>
                  <a:pt x="585216" y="374904"/>
                  <a:pt x="713232" y="466344"/>
                  <a:pt x="713232" y="673608"/>
                </a:cubicBezTo>
                <a:cubicBezTo>
                  <a:pt x="713232" y="880872"/>
                  <a:pt x="560832" y="1002792"/>
                  <a:pt x="377952" y="1002792"/>
                </a:cubicBezTo>
                <a:cubicBezTo>
                  <a:pt x="192024" y="1002792"/>
                  <a:pt x="0" y="868680"/>
                  <a:pt x="0" y="518160"/>
                </a:cubicBezTo>
                <a:cubicBezTo>
                  <a:pt x="0" y="167640"/>
                  <a:pt x="192024" y="0"/>
                  <a:pt x="39928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6" name="Picture Placeholder 85"/>
          <p:cNvSpPr>
            <a:spLocks noGrp="1"/>
          </p:cNvSpPr>
          <p:nvPr>
            <p:ph type="pic" sz="quarter" idx="17" hasCustomPrompt="1"/>
          </p:nvPr>
        </p:nvSpPr>
        <p:spPr>
          <a:xfrm>
            <a:off x="1456353" y="3949543"/>
            <a:ext cx="691896" cy="966216"/>
          </a:xfrm>
          <a:custGeom>
            <a:avLst/>
            <a:gdLst/>
            <a:ahLst/>
            <a:cxnLst/>
            <a:rect l="l" t="t" r="r" b="b"/>
            <a:pathLst>
              <a:path w="691896" h="966216">
                <a:moveTo>
                  <a:pt x="0" y="0"/>
                </a:moveTo>
                <a:lnTo>
                  <a:pt x="691896" y="0"/>
                </a:lnTo>
                <a:lnTo>
                  <a:pt x="691896" y="161544"/>
                </a:lnTo>
                <a:cubicBezTo>
                  <a:pt x="469392" y="422148"/>
                  <a:pt x="445008" y="589788"/>
                  <a:pt x="426720" y="966216"/>
                </a:cubicBezTo>
                <a:lnTo>
                  <a:pt x="164592" y="966216"/>
                </a:lnTo>
                <a:cubicBezTo>
                  <a:pt x="182880" y="661416"/>
                  <a:pt x="234696" y="467868"/>
                  <a:pt x="414528" y="219456"/>
                </a:cubicBezTo>
                <a:lnTo>
                  <a:pt x="0" y="219456"/>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7" name="Picture Placeholder 86"/>
          <p:cNvSpPr>
            <a:spLocks noGrp="1"/>
          </p:cNvSpPr>
          <p:nvPr>
            <p:ph type="pic" sz="quarter" idx="18" hasCustomPrompt="1"/>
          </p:nvPr>
        </p:nvSpPr>
        <p:spPr>
          <a:xfrm>
            <a:off x="3179849" y="3931255"/>
            <a:ext cx="697992" cy="1002792"/>
          </a:xfrm>
          <a:custGeom>
            <a:avLst/>
            <a:gdLst/>
            <a:ahLst/>
            <a:cxnLst/>
            <a:rect l="l" t="t" r="r" b="b"/>
            <a:pathLst>
              <a:path w="697992" h="1002792">
                <a:moveTo>
                  <a:pt x="274320" y="576072"/>
                </a:moveTo>
                <a:cubicBezTo>
                  <a:pt x="245364" y="609600"/>
                  <a:pt x="224028" y="658368"/>
                  <a:pt x="224028" y="707136"/>
                </a:cubicBezTo>
                <a:cubicBezTo>
                  <a:pt x="224028" y="783336"/>
                  <a:pt x="283464" y="822960"/>
                  <a:pt x="350520" y="822960"/>
                </a:cubicBezTo>
                <a:cubicBezTo>
                  <a:pt x="408432" y="822960"/>
                  <a:pt x="455676" y="795528"/>
                  <a:pt x="455676" y="722376"/>
                </a:cubicBezTo>
                <a:cubicBezTo>
                  <a:pt x="455676" y="652272"/>
                  <a:pt x="388620" y="624840"/>
                  <a:pt x="274320" y="576072"/>
                </a:cubicBezTo>
                <a:close/>
                <a:moveTo>
                  <a:pt x="347472" y="179832"/>
                </a:moveTo>
                <a:cubicBezTo>
                  <a:pt x="300228" y="179832"/>
                  <a:pt x="259080" y="207264"/>
                  <a:pt x="259080" y="274320"/>
                </a:cubicBezTo>
                <a:cubicBezTo>
                  <a:pt x="259080" y="338328"/>
                  <a:pt x="310896" y="371856"/>
                  <a:pt x="402336" y="408432"/>
                </a:cubicBezTo>
                <a:cubicBezTo>
                  <a:pt x="429768" y="368808"/>
                  <a:pt x="445008" y="329184"/>
                  <a:pt x="445008" y="286512"/>
                </a:cubicBezTo>
                <a:cubicBezTo>
                  <a:pt x="445008" y="219456"/>
                  <a:pt x="408432" y="179832"/>
                  <a:pt x="347472" y="179832"/>
                </a:cubicBezTo>
                <a:close/>
                <a:moveTo>
                  <a:pt x="353568" y="0"/>
                </a:moveTo>
                <a:cubicBezTo>
                  <a:pt x="533400" y="0"/>
                  <a:pt x="655320" y="103632"/>
                  <a:pt x="655320" y="268224"/>
                </a:cubicBezTo>
                <a:cubicBezTo>
                  <a:pt x="655320" y="356616"/>
                  <a:pt x="600456" y="426720"/>
                  <a:pt x="531876" y="470916"/>
                </a:cubicBezTo>
                <a:lnTo>
                  <a:pt x="531876" y="477012"/>
                </a:lnTo>
                <a:cubicBezTo>
                  <a:pt x="626364" y="527304"/>
                  <a:pt x="697992" y="603504"/>
                  <a:pt x="697992" y="731520"/>
                </a:cubicBezTo>
                <a:cubicBezTo>
                  <a:pt x="697992" y="886968"/>
                  <a:pt x="556260" y="1002792"/>
                  <a:pt x="344424" y="1002792"/>
                </a:cubicBezTo>
                <a:cubicBezTo>
                  <a:pt x="147828" y="1002792"/>
                  <a:pt x="0" y="896112"/>
                  <a:pt x="0" y="737616"/>
                </a:cubicBezTo>
                <a:cubicBezTo>
                  <a:pt x="0" y="624840"/>
                  <a:pt x="67056" y="557784"/>
                  <a:pt x="158496" y="509016"/>
                </a:cubicBezTo>
                <a:lnTo>
                  <a:pt x="158496" y="502920"/>
                </a:lnTo>
                <a:cubicBezTo>
                  <a:pt x="82296" y="445008"/>
                  <a:pt x="30480" y="374904"/>
                  <a:pt x="30480" y="274320"/>
                </a:cubicBezTo>
                <a:cubicBezTo>
                  <a:pt x="30480" y="103632"/>
                  <a:pt x="164592" y="0"/>
                  <a:pt x="35356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8" name="Picture Placeholder 87"/>
          <p:cNvSpPr>
            <a:spLocks noGrp="1"/>
          </p:cNvSpPr>
          <p:nvPr>
            <p:ph type="pic" sz="quarter" idx="19" hasCustomPrompt="1"/>
          </p:nvPr>
        </p:nvSpPr>
        <p:spPr>
          <a:xfrm>
            <a:off x="4891153" y="3931255"/>
            <a:ext cx="713232" cy="1002792"/>
          </a:xfrm>
          <a:custGeom>
            <a:avLst/>
            <a:gdLst/>
            <a:ahLst/>
            <a:cxnLst/>
            <a:rect l="l" t="t" r="r" b="b"/>
            <a:pathLst>
              <a:path w="713232" h="1002792">
                <a:moveTo>
                  <a:pt x="341376" y="195072"/>
                </a:moveTo>
                <a:cubicBezTo>
                  <a:pt x="286512" y="195072"/>
                  <a:pt x="237744" y="227076"/>
                  <a:pt x="237744" y="329184"/>
                </a:cubicBezTo>
                <a:cubicBezTo>
                  <a:pt x="237744" y="422148"/>
                  <a:pt x="289560" y="445008"/>
                  <a:pt x="344424" y="445008"/>
                </a:cubicBezTo>
                <a:cubicBezTo>
                  <a:pt x="388620" y="445008"/>
                  <a:pt x="432816" y="422148"/>
                  <a:pt x="467868" y="362712"/>
                </a:cubicBezTo>
                <a:cubicBezTo>
                  <a:pt x="446532" y="227076"/>
                  <a:pt x="388620" y="195072"/>
                  <a:pt x="341376" y="195072"/>
                </a:cubicBezTo>
                <a:close/>
                <a:moveTo>
                  <a:pt x="335280" y="0"/>
                </a:moveTo>
                <a:cubicBezTo>
                  <a:pt x="521208" y="0"/>
                  <a:pt x="713232" y="134112"/>
                  <a:pt x="713232" y="484632"/>
                </a:cubicBezTo>
                <a:cubicBezTo>
                  <a:pt x="713232" y="835152"/>
                  <a:pt x="521208" y="1002792"/>
                  <a:pt x="313944" y="1002792"/>
                </a:cubicBezTo>
                <a:cubicBezTo>
                  <a:pt x="176784" y="1002792"/>
                  <a:pt x="76200" y="944880"/>
                  <a:pt x="12192" y="880872"/>
                </a:cubicBezTo>
                <a:lnTo>
                  <a:pt x="149352" y="725424"/>
                </a:lnTo>
                <a:cubicBezTo>
                  <a:pt x="179832" y="758952"/>
                  <a:pt x="240792" y="792480"/>
                  <a:pt x="295656" y="792480"/>
                </a:cubicBezTo>
                <a:cubicBezTo>
                  <a:pt x="391668" y="792480"/>
                  <a:pt x="464820" y="726948"/>
                  <a:pt x="473964" y="531876"/>
                </a:cubicBezTo>
                <a:cubicBezTo>
                  <a:pt x="426720" y="594360"/>
                  <a:pt x="344424" y="627888"/>
                  <a:pt x="292608" y="627888"/>
                </a:cubicBezTo>
                <a:cubicBezTo>
                  <a:pt x="128016" y="627888"/>
                  <a:pt x="0" y="536448"/>
                  <a:pt x="0" y="329184"/>
                </a:cubicBezTo>
                <a:cubicBezTo>
                  <a:pt x="0" y="121920"/>
                  <a:pt x="152400" y="0"/>
                  <a:pt x="335280"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9" name="Picture Placeholder 88"/>
          <p:cNvSpPr>
            <a:spLocks noGrp="1"/>
          </p:cNvSpPr>
          <p:nvPr>
            <p:ph type="pic" sz="quarter" idx="20" hasCustomPrompt="1"/>
          </p:nvPr>
        </p:nvSpPr>
        <p:spPr>
          <a:xfrm>
            <a:off x="6669513" y="3931255"/>
            <a:ext cx="1489710" cy="1002792"/>
          </a:xfrm>
          <a:custGeom>
            <a:avLst/>
            <a:gdLst/>
            <a:ahLst/>
            <a:cxnLst/>
            <a:rect l="l" t="t" r="r" b="b"/>
            <a:pathLst>
              <a:path w="1489710" h="1002792">
                <a:moveTo>
                  <a:pt x="1130046" y="201168"/>
                </a:moveTo>
                <a:cubicBezTo>
                  <a:pt x="1069086" y="201168"/>
                  <a:pt x="1017270" y="240792"/>
                  <a:pt x="1017270" y="496824"/>
                </a:cubicBezTo>
                <a:cubicBezTo>
                  <a:pt x="1017270" y="752856"/>
                  <a:pt x="1069086" y="801624"/>
                  <a:pt x="1130046" y="801624"/>
                </a:cubicBezTo>
                <a:cubicBezTo>
                  <a:pt x="1191006" y="801624"/>
                  <a:pt x="1242822" y="752856"/>
                  <a:pt x="1242822" y="496824"/>
                </a:cubicBezTo>
                <a:cubicBezTo>
                  <a:pt x="1242822" y="240792"/>
                  <a:pt x="1191006" y="201168"/>
                  <a:pt x="1130046" y="201168"/>
                </a:cubicBezTo>
                <a:close/>
                <a:moveTo>
                  <a:pt x="277368" y="18288"/>
                </a:moveTo>
                <a:lnTo>
                  <a:pt x="469392" y="18288"/>
                </a:lnTo>
                <a:lnTo>
                  <a:pt x="469392" y="774192"/>
                </a:lnTo>
                <a:lnTo>
                  <a:pt x="643128" y="774192"/>
                </a:lnTo>
                <a:lnTo>
                  <a:pt x="643128" y="984504"/>
                </a:lnTo>
                <a:lnTo>
                  <a:pt x="0" y="984504"/>
                </a:lnTo>
                <a:lnTo>
                  <a:pt x="0" y="774192"/>
                </a:lnTo>
                <a:lnTo>
                  <a:pt x="207264" y="774192"/>
                </a:lnTo>
                <a:lnTo>
                  <a:pt x="207264" y="274320"/>
                </a:lnTo>
                <a:lnTo>
                  <a:pt x="24384" y="274320"/>
                </a:lnTo>
                <a:lnTo>
                  <a:pt x="24384" y="112776"/>
                </a:lnTo>
                <a:cubicBezTo>
                  <a:pt x="134112" y="91440"/>
                  <a:pt x="204216" y="64008"/>
                  <a:pt x="277368" y="18288"/>
                </a:cubicBezTo>
                <a:close/>
                <a:moveTo>
                  <a:pt x="1130046" y="0"/>
                </a:moveTo>
                <a:cubicBezTo>
                  <a:pt x="1343406" y="0"/>
                  <a:pt x="1489710" y="167640"/>
                  <a:pt x="1489710" y="496824"/>
                </a:cubicBezTo>
                <a:cubicBezTo>
                  <a:pt x="1489710" y="827532"/>
                  <a:pt x="1343406" y="1002792"/>
                  <a:pt x="1130046" y="1002792"/>
                </a:cubicBezTo>
                <a:cubicBezTo>
                  <a:pt x="916686" y="1002792"/>
                  <a:pt x="770382" y="827532"/>
                  <a:pt x="770382" y="496824"/>
                </a:cubicBezTo>
                <a:cubicBezTo>
                  <a:pt x="770382" y="166116"/>
                  <a:pt x="916686" y="0"/>
                  <a:pt x="1130046"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90" name="Picture Placeholder 89"/>
          <p:cNvSpPr>
            <a:spLocks noGrp="1"/>
          </p:cNvSpPr>
          <p:nvPr>
            <p:ph type="pic" sz="quarter" idx="22" hasCustomPrompt="1"/>
          </p:nvPr>
        </p:nvSpPr>
        <p:spPr>
          <a:xfrm>
            <a:off x="9165333" y="3931255"/>
            <a:ext cx="719328" cy="1002792"/>
          </a:xfrm>
          <a:custGeom>
            <a:avLst/>
            <a:gdLst/>
            <a:ahLst/>
            <a:cxnLst/>
            <a:rect l="l" t="t" r="r" b="b"/>
            <a:pathLst>
              <a:path w="719328" h="1002792">
                <a:moveTo>
                  <a:pt x="359664" y="201168"/>
                </a:moveTo>
                <a:cubicBezTo>
                  <a:pt x="298704" y="201168"/>
                  <a:pt x="246888" y="240792"/>
                  <a:pt x="246888" y="496824"/>
                </a:cubicBezTo>
                <a:cubicBezTo>
                  <a:pt x="246888" y="752856"/>
                  <a:pt x="298704" y="801624"/>
                  <a:pt x="359664" y="801624"/>
                </a:cubicBezTo>
                <a:cubicBezTo>
                  <a:pt x="420624" y="801624"/>
                  <a:pt x="472440" y="752856"/>
                  <a:pt x="472440" y="496824"/>
                </a:cubicBezTo>
                <a:cubicBezTo>
                  <a:pt x="472440" y="240792"/>
                  <a:pt x="420624" y="201168"/>
                  <a:pt x="359664" y="201168"/>
                </a:cubicBezTo>
                <a:close/>
                <a:moveTo>
                  <a:pt x="359664" y="0"/>
                </a:moveTo>
                <a:cubicBezTo>
                  <a:pt x="573024" y="0"/>
                  <a:pt x="719328" y="167640"/>
                  <a:pt x="719328" y="496824"/>
                </a:cubicBezTo>
                <a:cubicBezTo>
                  <a:pt x="719328" y="827532"/>
                  <a:pt x="573024" y="1002792"/>
                  <a:pt x="359664" y="1002792"/>
                </a:cubicBezTo>
                <a:cubicBezTo>
                  <a:pt x="146304" y="1002792"/>
                  <a:pt x="0" y="827532"/>
                  <a:pt x="0" y="496824"/>
                </a:cubicBezTo>
                <a:cubicBezTo>
                  <a:pt x="0" y="166116"/>
                  <a:pt x="146304" y="0"/>
                  <a:pt x="359664"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5" name="Picture Placeholder 2"/>
          <p:cNvSpPr>
            <a:spLocks noGrp="1"/>
          </p:cNvSpPr>
          <p:nvPr>
            <p:ph type="pic" sz="quarter" idx="10" hasCustomPrompt="1"/>
          </p:nvPr>
        </p:nvSpPr>
        <p:spPr>
          <a:xfrm>
            <a:off x="1828799" y="2144054"/>
            <a:ext cx="2150077" cy="187189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0" name="Picture Placeholder 2"/>
          <p:cNvSpPr>
            <a:spLocks noGrp="1"/>
          </p:cNvSpPr>
          <p:nvPr>
            <p:ph type="pic" sz="quarter" idx="11" hasCustomPrompt="1"/>
          </p:nvPr>
        </p:nvSpPr>
        <p:spPr>
          <a:xfrm>
            <a:off x="4169056" y="2144054"/>
            <a:ext cx="2150077" cy="187189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1" name="Picture Placeholder 2"/>
          <p:cNvSpPr>
            <a:spLocks noGrp="1"/>
          </p:cNvSpPr>
          <p:nvPr>
            <p:ph type="pic" sz="quarter" idx="12" hasCustomPrompt="1"/>
          </p:nvPr>
        </p:nvSpPr>
        <p:spPr>
          <a:xfrm>
            <a:off x="6509313" y="2144054"/>
            <a:ext cx="2150077" cy="187189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2" name="Picture Placeholder 2"/>
          <p:cNvSpPr>
            <a:spLocks noGrp="1"/>
          </p:cNvSpPr>
          <p:nvPr>
            <p:ph type="pic" sz="quarter" idx="13" hasCustomPrompt="1"/>
          </p:nvPr>
        </p:nvSpPr>
        <p:spPr>
          <a:xfrm>
            <a:off x="8849570" y="2144054"/>
            <a:ext cx="2150077" cy="187189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
          <p:cNvSpPr>
            <a:spLocks noGrp="1"/>
          </p:cNvSpPr>
          <p:nvPr>
            <p:ph type="pic" sz="quarter" idx="10" hasCustomPrompt="1"/>
          </p:nvPr>
        </p:nvSpPr>
        <p:spPr>
          <a:xfrm>
            <a:off x="0" y="2631989"/>
            <a:ext cx="12192000" cy="316333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
          <p:cNvSpPr>
            <a:spLocks noGrp="1"/>
          </p:cNvSpPr>
          <p:nvPr>
            <p:ph type="pic" sz="quarter" idx="10" hasCustomPrompt="1"/>
          </p:nvPr>
        </p:nvSpPr>
        <p:spPr>
          <a:xfrm>
            <a:off x="0" y="1618735"/>
            <a:ext cx="12192000" cy="316333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4" name="Title 8"/>
          <p:cNvSpPr>
            <a:spLocks noGrp="1"/>
          </p:cNvSpPr>
          <p:nvPr>
            <p:ph type="title"/>
          </p:nvPr>
        </p:nvSpPr>
        <p:spPr>
          <a:xfrm>
            <a:off x="1739459" y="369599"/>
            <a:ext cx="6082367" cy="507731"/>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5" name="Rectangle 4"/>
          <p:cNvSpPr/>
          <p:nvPr userDrawn="1"/>
        </p:nvSpPr>
        <p:spPr>
          <a:xfrm>
            <a:off x="0" y="4692172"/>
            <a:ext cx="12192000" cy="21658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p:cNvSpPr>
            <a:spLocks noGrp="1"/>
          </p:cNvSpPr>
          <p:nvPr>
            <p:ph type="pic" sz="quarter" idx="10" hasCustomPrompt="1"/>
          </p:nvPr>
        </p:nvSpPr>
        <p:spPr>
          <a:xfrm>
            <a:off x="1828799" y="3262182"/>
            <a:ext cx="2928552" cy="171758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8" name="Picture Placeholder 2"/>
          <p:cNvSpPr>
            <a:spLocks noGrp="1"/>
          </p:cNvSpPr>
          <p:nvPr>
            <p:ph type="pic" sz="quarter" idx="11" hasCustomPrompt="1"/>
          </p:nvPr>
        </p:nvSpPr>
        <p:spPr>
          <a:xfrm>
            <a:off x="5263977" y="3262182"/>
            <a:ext cx="2928552" cy="171758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5" name="Picture Placeholder 2"/>
          <p:cNvSpPr>
            <a:spLocks noGrp="1"/>
          </p:cNvSpPr>
          <p:nvPr>
            <p:ph type="pic" sz="quarter" idx="10" hasCustomPrompt="1"/>
          </p:nvPr>
        </p:nvSpPr>
        <p:spPr>
          <a:xfrm>
            <a:off x="1828799" y="2144054"/>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8" name="Picture Placeholder 2"/>
          <p:cNvSpPr>
            <a:spLocks noGrp="1"/>
          </p:cNvSpPr>
          <p:nvPr>
            <p:ph type="pic" sz="quarter" idx="11" hasCustomPrompt="1"/>
          </p:nvPr>
        </p:nvSpPr>
        <p:spPr>
          <a:xfrm>
            <a:off x="1828799" y="4145311"/>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2" name="Picture Placeholder 2"/>
          <p:cNvSpPr>
            <a:spLocks noGrp="1"/>
          </p:cNvSpPr>
          <p:nvPr>
            <p:ph type="pic" sz="quarter" idx="12" hasCustomPrompt="1"/>
          </p:nvPr>
        </p:nvSpPr>
        <p:spPr>
          <a:xfrm>
            <a:off x="6264166" y="2144054"/>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3" name="Picture Placeholder 2"/>
          <p:cNvSpPr>
            <a:spLocks noGrp="1"/>
          </p:cNvSpPr>
          <p:nvPr>
            <p:ph type="pic" sz="quarter" idx="13" hasCustomPrompt="1"/>
          </p:nvPr>
        </p:nvSpPr>
        <p:spPr>
          <a:xfrm>
            <a:off x="6264166" y="4145311"/>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7" name="Date Placeholder 6"/>
          <p:cNvSpPr>
            <a:spLocks noGrp="1"/>
          </p:cNvSpPr>
          <p:nvPr>
            <p:ph type="dt" sz="half" idx="10"/>
          </p:nvPr>
        </p:nvSpPr>
        <p:spPr/>
        <p:txBody>
          <a:bodyPr/>
          <a:lstStyle/>
          <a:p>
            <a:fld id="{CAF902F4-823B-4449-9510-746B88F8718D}" type="datetimeFigureOut">
              <a:rPr lang="vi-VN" smtClean="0"/>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3" name="Picture Placeholder 32"/>
          <p:cNvSpPr>
            <a:spLocks noGrp="1"/>
          </p:cNvSpPr>
          <p:nvPr>
            <p:ph type="pic" sz="quarter" idx="10" hasCustomPrompt="1"/>
          </p:nvPr>
        </p:nvSpPr>
        <p:spPr>
          <a:xfrm>
            <a:off x="5515897" y="571259"/>
            <a:ext cx="6676103" cy="7325068"/>
          </a:xfrm>
          <a:custGeom>
            <a:avLst/>
            <a:gdLst>
              <a:gd name="connsiteX0" fmla="*/ 835463 w 3832210"/>
              <a:gd name="connsiteY0" fmla="*/ 2653523 h 4204728"/>
              <a:gd name="connsiteX1" fmla="*/ 883420 w 3832210"/>
              <a:gd name="connsiteY1" fmla="*/ 2673389 h 4204728"/>
              <a:gd name="connsiteX2" fmla="*/ 2414760 w 3832210"/>
              <a:gd name="connsiteY2" fmla="*/ 4204728 h 4204728"/>
              <a:gd name="connsiteX3" fmla="*/ 2222936 w 3832210"/>
              <a:gd name="connsiteY3" fmla="*/ 4204728 h 4204728"/>
              <a:gd name="connsiteX4" fmla="*/ 787508 w 3832210"/>
              <a:gd name="connsiteY4" fmla="*/ 2769300 h 4204728"/>
              <a:gd name="connsiteX5" fmla="*/ 787508 w 3832210"/>
              <a:gd name="connsiteY5" fmla="*/ 2673389 h 4204728"/>
              <a:gd name="connsiteX6" fmla="*/ 835463 w 3832210"/>
              <a:gd name="connsiteY6" fmla="*/ 2653523 h 4204728"/>
              <a:gd name="connsiteX7" fmla="*/ 569388 w 3832210"/>
              <a:gd name="connsiteY7" fmla="*/ 2630291 h 4204728"/>
              <a:gd name="connsiteX8" fmla="*/ 617346 w 3832210"/>
              <a:gd name="connsiteY8" fmla="*/ 2650155 h 4204728"/>
              <a:gd name="connsiteX9" fmla="*/ 2171919 w 3832210"/>
              <a:gd name="connsiteY9" fmla="*/ 4204728 h 4204728"/>
              <a:gd name="connsiteX10" fmla="*/ 1980093 w 3832210"/>
              <a:gd name="connsiteY10" fmla="*/ 4204728 h 4204728"/>
              <a:gd name="connsiteX11" fmla="*/ 521432 w 3832210"/>
              <a:gd name="connsiteY11" fmla="*/ 2746068 h 4204728"/>
              <a:gd name="connsiteX12" fmla="*/ 521432 w 3832210"/>
              <a:gd name="connsiteY12" fmla="*/ 2650155 h 4204728"/>
              <a:gd name="connsiteX13" fmla="*/ 569388 w 3832210"/>
              <a:gd name="connsiteY13" fmla="*/ 2630291 h 4204728"/>
              <a:gd name="connsiteX14" fmla="*/ 823090 w 3832210"/>
              <a:gd name="connsiteY14" fmla="*/ 2129078 h 4204728"/>
              <a:gd name="connsiteX15" fmla="*/ 871047 w 3832210"/>
              <a:gd name="connsiteY15" fmla="*/ 2148942 h 4204728"/>
              <a:gd name="connsiteX16" fmla="*/ 2926832 w 3832210"/>
              <a:gd name="connsiteY16" fmla="*/ 4204728 h 4204728"/>
              <a:gd name="connsiteX17" fmla="*/ 2735007 w 3832210"/>
              <a:gd name="connsiteY17" fmla="*/ 4204728 h 4204728"/>
              <a:gd name="connsiteX18" fmla="*/ 775134 w 3832210"/>
              <a:gd name="connsiteY18" fmla="*/ 2244855 h 4204728"/>
              <a:gd name="connsiteX19" fmla="*/ 775134 w 3832210"/>
              <a:gd name="connsiteY19" fmla="*/ 2148942 h 4204728"/>
              <a:gd name="connsiteX20" fmla="*/ 823090 w 3832210"/>
              <a:gd name="connsiteY20" fmla="*/ 2129078 h 4204728"/>
              <a:gd name="connsiteX21" fmla="*/ 506720 w 3832210"/>
              <a:gd name="connsiteY21" fmla="*/ 2082667 h 4204728"/>
              <a:gd name="connsiteX22" fmla="*/ 554678 w 3832210"/>
              <a:gd name="connsiteY22" fmla="*/ 2102531 h 4204728"/>
              <a:gd name="connsiteX23" fmla="*/ 2656875 w 3832210"/>
              <a:gd name="connsiteY23" fmla="*/ 4204728 h 4204728"/>
              <a:gd name="connsiteX24" fmla="*/ 2465051 w 3832210"/>
              <a:gd name="connsiteY24" fmla="*/ 4204728 h 4204728"/>
              <a:gd name="connsiteX25" fmla="*/ 458765 w 3832210"/>
              <a:gd name="connsiteY25" fmla="*/ 2198443 h 4204728"/>
              <a:gd name="connsiteX26" fmla="*/ 458765 w 3832210"/>
              <a:gd name="connsiteY26" fmla="*/ 2102531 h 4204728"/>
              <a:gd name="connsiteX27" fmla="*/ 506720 w 3832210"/>
              <a:gd name="connsiteY27" fmla="*/ 2082667 h 4204728"/>
              <a:gd name="connsiteX28" fmla="*/ 166993 w 3832210"/>
              <a:gd name="connsiteY28" fmla="*/ 1983892 h 4204728"/>
              <a:gd name="connsiteX29" fmla="*/ 210006 w 3832210"/>
              <a:gd name="connsiteY29" fmla="*/ 2001709 h 4204728"/>
              <a:gd name="connsiteX30" fmla="*/ 466436 w 3832210"/>
              <a:gd name="connsiteY30" fmla="*/ 2258140 h 4204728"/>
              <a:gd name="connsiteX31" fmla="*/ 466436 w 3832210"/>
              <a:gd name="connsiteY31" fmla="*/ 2344165 h 4204728"/>
              <a:gd name="connsiteX32" fmla="*/ 466436 w 3832210"/>
              <a:gd name="connsiteY32" fmla="*/ 2344164 h 4204728"/>
              <a:gd name="connsiteX33" fmla="*/ 380411 w 3832210"/>
              <a:gd name="connsiteY33" fmla="*/ 2344164 h 4204728"/>
              <a:gd name="connsiteX34" fmla="*/ 123981 w 3832210"/>
              <a:gd name="connsiteY34" fmla="*/ 2087734 h 4204728"/>
              <a:gd name="connsiteX35" fmla="*/ 123980 w 3832210"/>
              <a:gd name="connsiteY35" fmla="*/ 2001708 h 4204728"/>
              <a:gd name="connsiteX36" fmla="*/ 166993 w 3832210"/>
              <a:gd name="connsiteY36" fmla="*/ 1983892 h 4204728"/>
              <a:gd name="connsiteX37" fmla="*/ 629747 w 3832210"/>
              <a:gd name="connsiteY37" fmla="*/ 1701383 h 4204728"/>
              <a:gd name="connsiteX38" fmla="*/ 677703 w 3832210"/>
              <a:gd name="connsiteY38" fmla="*/ 1721247 h 4204728"/>
              <a:gd name="connsiteX39" fmla="*/ 3161185 w 3832210"/>
              <a:gd name="connsiteY39" fmla="*/ 4204728 h 4204728"/>
              <a:gd name="connsiteX40" fmla="*/ 2969360 w 3832210"/>
              <a:gd name="connsiteY40" fmla="*/ 4204728 h 4204728"/>
              <a:gd name="connsiteX41" fmla="*/ 581791 w 3832210"/>
              <a:gd name="connsiteY41" fmla="*/ 1817159 h 4204728"/>
              <a:gd name="connsiteX42" fmla="*/ 581791 w 3832210"/>
              <a:gd name="connsiteY42" fmla="*/ 1721247 h 4204728"/>
              <a:gd name="connsiteX43" fmla="*/ 629747 w 3832210"/>
              <a:gd name="connsiteY43" fmla="*/ 1701383 h 4204728"/>
              <a:gd name="connsiteX44" fmla="*/ 170089 w 3832210"/>
              <a:gd name="connsiteY44" fmla="*/ 1464189 h 4204728"/>
              <a:gd name="connsiteX45" fmla="*/ 215922 w 3832210"/>
              <a:gd name="connsiteY45" fmla="*/ 1483174 h 4204728"/>
              <a:gd name="connsiteX46" fmla="*/ 357451 w 3832210"/>
              <a:gd name="connsiteY46" fmla="*/ 1624706 h 4204728"/>
              <a:gd name="connsiteX47" fmla="*/ 357451 w 3832210"/>
              <a:gd name="connsiteY47" fmla="*/ 1716372 h 4204728"/>
              <a:gd name="connsiteX48" fmla="*/ 357451 w 3832210"/>
              <a:gd name="connsiteY48" fmla="*/ 1716371 h 4204728"/>
              <a:gd name="connsiteX49" fmla="*/ 265786 w 3832210"/>
              <a:gd name="connsiteY49" fmla="*/ 1716371 h 4204728"/>
              <a:gd name="connsiteX50" fmla="*/ 124255 w 3832210"/>
              <a:gd name="connsiteY50" fmla="*/ 1574841 h 4204728"/>
              <a:gd name="connsiteX51" fmla="*/ 124255 w 3832210"/>
              <a:gd name="connsiteY51" fmla="*/ 1483174 h 4204728"/>
              <a:gd name="connsiteX52" fmla="*/ 170089 w 3832210"/>
              <a:gd name="connsiteY52" fmla="*/ 1464189 h 4204728"/>
              <a:gd name="connsiteX53" fmla="*/ 413173 w 3832210"/>
              <a:gd name="connsiteY53" fmla="*/ 1218732 h 4204728"/>
              <a:gd name="connsiteX54" fmla="*/ 461129 w 3832210"/>
              <a:gd name="connsiteY54" fmla="*/ 1238595 h 4204728"/>
              <a:gd name="connsiteX55" fmla="*/ 3324528 w 3832210"/>
              <a:gd name="connsiteY55" fmla="*/ 4101993 h 4204728"/>
              <a:gd name="connsiteX56" fmla="*/ 3324528 w 3832210"/>
              <a:gd name="connsiteY56" fmla="*/ 4197905 h 4204728"/>
              <a:gd name="connsiteX57" fmla="*/ 3324528 w 3832210"/>
              <a:gd name="connsiteY57" fmla="*/ 4197904 h 4204728"/>
              <a:gd name="connsiteX58" fmla="*/ 3314251 w 3832210"/>
              <a:gd name="connsiteY58" fmla="*/ 4204728 h 4204728"/>
              <a:gd name="connsiteX59" fmla="*/ 3238890 w 3832210"/>
              <a:gd name="connsiteY59" fmla="*/ 4204728 h 4204728"/>
              <a:gd name="connsiteX60" fmla="*/ 3228615 w 3832210"/>
              <a:gd name="connsiteY60" fmla="*/ 4197905 h 4204728"/>
              <a:gd name="connsiteX61" fmla="*/ 365216 w 3832210"/>
              <a:gd name="connsiteY61" fmla="*/ 1334507 h 4204728"/>
              <a:gd name="connsiteX62" fmla="*/ 365216 w 3832210"/>
              <a:gd name="connsiteY62" fmla="*/ 1238595 h 4204728"/>
              <a:gd name="connsiteX63" fmla="*/ 413173 w 3832210"/>
              <a:gd name="connsiteY63" fmla="*/ 1218732 h 4204728"/>
              <a:gd name="connsiteX64" fmla="*/ 625078 w 3832210"/>
              <a:gd name="connsiteY64" fmla="*/ 1190886 h 4204728"/>
              <a:gd name="connsiteX65" fmla="*/ 673035 w 3832210"/>
              <a:gd name="connsiteY65" fmla="*/ 1210750 h 4204728"/>
              <a:gd name="connsiteX66" fmla="*/ 3536432 w 3832210"/>
              <a:gd name="connsiteY66" fmla="*/ 4074148 h 4204728"/>
              <a:gd name="connsiteX67" fmla="*/ 3536432 w 3832210"/>
              <a:gd name="connsiteY67" fmla="*/ 4170061 h 4204728"/>
              <a:gd name="connsiteX68" fmla="*/ 3536432 w 3832210"/>
              <a:gd name="connsiteY68" fmla="*/ 4170060 h 4204728"/>
              <a:gd name="connsiteX69" fmla="*/ 3440520 w 3832210"/>
              <a:gd name="connsiteY69" fmla="*/ 4170060 h 4204728"/>
              <a:gd name="connsiteX70" fmla="*/ 577122 w 3832210"/>
              <a:gd name="connsiteY70" fmla="*/ 1306663 h 4204728"/>
              <a:gd name="connsiteX71" fmla="*/ 577122 w 3832210"/>
              <a:gd name="connsiteY71" fmla="*/ 1210750 h 4204728"/>
              <a:gd name="connsiteX72" fmla="*/ 625078 w 3832210"/>
              <a:gd name="connsiteY72" fmla="*/ 1190886 h 4204728"/>
              <a:gd name="connsiteX73" fmla="*/ 563200 w 3832210"/>
              <a:gd name="connsiteY73" fmla="*/ 881493 h 4204728"/>
              <a:gd name="connsiteX74" fmla="*/ 611156 w 3832210"/>
              <a:gd name="connsiteY74" fmla="*/ 901358 h 4204728"/>
              <a:gd name="connsiteX75" fmla="*/ 3474554 w 3832210"/>
              <a:gd name="connsiteY75" fmla="*/ 3764755 h 4204728"/>
              <a:gd name="connsiteX76" fmla="*/ 3474554 w 3832210"/>
              <a:gd name="connsiteY76" fmla="*/ 3860667 h 4204728"/>
              <a:gd name="connsiteX77" fmla="*/ 3474554 w 3832210"/>
              <a:gd name="connsiteY77" fmla="*/ 3860666 h 4204728"/>
              <a:gd name="connsiteX78" fmla="*/ 3378641 w 3832210"/>
              <a:gd name="connsiteY78" fmla="*/ 3860666 h 4204728"/>
              <a:gd name="connsiteX79" fmla="*/ 515243 w 3832210"/>
              <a:gd name="connsiteY79" fmla="*/ 997271 h 4204728"/>
              <a:gd name="connsiteX80" fmla="*/ 515243 w 3832210"/>
              <a:gd name="connsiteY80" fmla="*/ 901358 h 4204728"/>
              <a:gd name="connsiteX81" fmla="*/ 563200 w 3832210"/>
              <a:gd name="connsiteY81" fmla="*/ 881493 h 4204728"/>
              <a:gd name="connsiteX82" fmla="*/ 1257758 w 3832210"/>
              <a:gd name="connsiteY82" fmla="*/ 827321 h 4204728"/>
              <a:gd name="connsiteX83" fmla="*/ 1305714 w 3832210"/>
              <a:gd name="connsiteY83" fmla="*/ 847185 h 4204728"/>
              <a:gd name="connsiteX84" fmla="*/ 3832210 w 3832210"/>
              <a:gd name="connsiteY84" fmla="*/ 3373681 h 4204728"/>
              <a:gd name="connsiteX85" fmla="*/ 3832210 w 3832210"/>
              <a:gd name="connsiteY85" fmla="*/ 3565506 h 4204728"/>
              <a:gd name="connsiteX86" fmla="*/ 1209802 w 3832210"/>
              <a:gd name="connsiteY86" fmla="*/ 943098 h 4204728"/>
              <a:gd name="connsiteX87" fmla="*/ 1209802 w 3832210"/>
              <a:gd name="connsiteY87" fmla="*/ 847185 h 4204728"/>
              <a:gd name="connsiteX88" fmla="*/ 1257758 w 3832210"/>
              <a:gd name="connsiteY88" fmla="*/ 827321 h 4204728"/>
              <a:gd name="connsiteX89" fmla="*/ 911237 w 3832210"/>
              <a:gd name="connsiteY89" fmla="*/ 734505 h 4204728"/>
              <a:gd name="connsiteX90" fmla="*/ 959195 w 3832210"/>
              <a:gd name="connsiteY90" fmla="*/ 754369 h 4204728"/>
              <a:gd name="connsiteX91" fmla="*/ 3822593 w 3832210"/>
              <a:gd name="connsiteY91" fmla="*/ 3617765 h 4204728"/>
              <a:gd name="connsiteX92" fmla="*/ 3832210 w 3832210"/>
              <a:gd name="connsiteY92" fmla="*/ 3632249 h 4204728"/>
              <a:gd name="connsiteX93" fmla="*/ 3832210 w 3832210"/>
              <a:gd name="connsiteY93" fmla="*/ 3699194 h 4204728"/>
              <a:gd name="connsiteX94" fmla="*/ 3822592 w 3832210"/>
              <a:gd name="connsiteY94" fmla="*/ 3713679 h 4204728"/>
              <a:gd name="connsiteX95" fmla="*/ 3822592 w 3832210"/>
              <a:gd name="connsiteY95" fmla="*/ 3713677 h 4204728"/>
              <a:gd name="connsiteX96" fmla="*/ 3726680 w 3832210"/>
              <a:gd name="connsiteY96" fmla="*/ 3713677 h 4204728"/>
              <a:gd name="connsiteX97" fmla="*/ 863281 w 3832210"/>
              <a:gd name="connsiteY97" fmla="*/ 850280 h 4204728"/>
              <a:gd name="connsiteX98" fmla="*/ 863281 w 3832210"/>
              <a:gd name="connsiteY98" fmla="*/ 754369 h 4204728"/>
              <a:gd name="connsiteX99" fmla="*/ 911237 w 3832210"/>
              <a:gd name="connsiteY99" fmla="*/ 734505 h 4204728"/>
              <a:gd name="connsiteX100" fmla="*/ 2370782 w 3832210"/>
              <a:gd name="connsiteY100" fmla="*/ 685002 h 4204728"/>
              <a:gd name="connsiteX101" fmla="*/ 2418739 w 3832210"/>
              <a:gd name="connsiteY101" fmla="*/ 704866 h 4204728"/>
              <a:gd name="connsiteX102" fmla="*/ 3832210 w 3832210"/>
              <a:gd name="connsiteY102" fmla="*/ 2118337 h 4204728"/>
              <a:gd name="connsiteX103" fmla="*/ 3832210 w 3832210"/>
              <a:gd name="connsiteY103" fmla="*/ 2310161 h 4204728"/>
              <a:gd name="connsiteX104" fmla="*/ 2322826 w 3832210"/>
              <a:gd name="connsiteY104" fmla="*/ 800778 h 4204728"/>
              <a:gd name="connsiteX105" fmla="*/ 2322826 w 3832210"/>
              <a:gd name="connsiteY105" fmla="*/ 704866 h 4204728"/>
              <a:gd name="connsiteX106" fmla="*/ 2370782 w 3832210"/>
              <a:gd name="connsiteY106" fmla="*/ 685002 h 4204728"/>
              <a:gd name="connsiteX107" fmla="*/ 2841060 w 3832210"/>
              <a:gd name="connsiteY107" fmla="*/ 654061 h 4204728"/>
              <a:gd name="connsiteX108" fmla="*/ 2889017 w 3832210"/>
              <a:gd name="connsiteY108" fmla="*/ 673925 h 4204728"/>
              <a:gd name="connsiteX109" fmla="*/ 3832210 w 3832210"/>
              <a:gd name="connsiteY109" fmla="*/ 1617118 h 4204728"/>
              <a:gd name="connsiteX110" fmla="*/ 3832210 w 3832210"/>
              <a:gd name="connsiteY110" fmla="*/ 1808942 h 4204728"/>
              <a:gd name="connsiteX111" fmla="*/ 2793104 w 3832210"/>
              <a:gd name="connsiteY111" fmla="*/ 769837 h 4204728"/>
              <a:gd name="connsiteX112" fmla="*/ 2793104 w 3832210"/>
              <a:gd name="connsiteY112" fmla="*/ 673925 h 4204728"/>
              <a:gd name="connsiteX113" fmla="*/ 2841060 w 3832210"/>
              <a:gd name="connsiteY113" fmla="*/ 654061 h 4204728"/>
              <a:gd name="connsiteX114" fmla="*/ 1777427 w 3832210"/>
              <a:gd name="connsiteY114" fmla="*/ 589090 h 4204728"/>
              <a:gd name="connsiteX115" fmla="*/ 1825384 w 3832210"/>
              <a:gd name="connsiteY115" fmla="*/ 608954 h 4204728"/>
              <a:gd name="connsiteX116" fmla="*/ 3832210 w 3832210"/>
              <a:gd name="connsiteY116" fmla="*/ 2615781 h 4204728"/>
              <a:gd name="connsiteX117" fmla="*/ 3832210 w 3832210"/>
              <a:gd name="connsiteY117" fmla="*/ 2807604 h 4204728"/>
              <a:gd name="connsiteX118" fmla="*/ 1729471 w 3832210"/>
              <a:gd name="connsiteY118" fmla="*/ 704867 h 4204728"/>
              <a:gd name="connsiteX119" fmla="*/ 1729471 w 3832210"/>
              <a:gd name="connsiteY119" fmla="*/ 608954 h 4204728"/>
              <a:gd name="connsiteX120" fmla="*/ 1777427 w 3832210"/>
              <a:gd name="connsiteY120" fmla="*/ 589090 h 4204728"/>
              <a:gd name="connsiteX121" fmla="*/ 428585 w 3832210"/>
              <a:gd name="connsiteY121" fmla="*/ 490085 h 4204728"/>
              <a:gd name="connsiteX122" fmla="*/ 476540 w 3832210"/>
              <a:gd name="connsiteY122" fmla="*/ 509949 h 4204728"/>
              <a:gd name="connsiteX123" fmla="*/ 3339939 w 3832210"/>
              <a:gd name="connsiteY123" fmla="*/ 3373345 h 4204728"/>
              <a:gd name="connsiteX124" fmla="*/ 3339939 w 3832210"/>
              <a:gd name="connsiteY124" fmla="*/ 3469259 h 4204728"/>
              <a:gd name="connsiteX125" fmla="*/ 3339939 w 3832210"/>
              <a:gd name="connsiteY125" fmla="*/ 3469257 h 4204728"/>
              <a:gd name="connsiteX126" fmla="*/ 3244026 w 3832210"/>
              <a:gd name="connsiteY126" fmla="*/ 3469257 h 4204728"/>
              <a:gd name="connsiteX127" fmla="*/ 380627 w 3832210"/>
              <a:gd name="connsiteY127" fmla="*/ 605862 h 4204728"/>
              <a:gd name="connsiteX128" fmla="*/ 380627 w 3832210"/>
              <a:gd name="connsiteY128" fmla="*/ 509949 h 4204728"/>
              <a:gd name="connsiteX129" fmla="*/ 428585 w 3832210"/>
              <a:gd name="connsiteY129" fmla="*/ 490085 h 4204728"/>
              <a:gd name="connsiteX130" fmla="*/ 60829 w 3832210"/>
              <a:gd name="connsiteY130" fmla="*/ 402131 h 4204728"/>
              <a:gd name="connsiteX131" fmla="*/ 103841 w 3832210"/>
              <a:gd name="connsiteY131" fmla="*/ 419947 h 4204728"/>
              <a:gd name="connsiteX132" fmla="*/ 360272 w 3832210"/>
              <a:gd name="connsiteY132" fmla="*/ 676379 h 4204728"/>
              <a:gd name="connsiteX133" fmla="*/ 360272 w 3832210"/>
              <a:gd name="connsiteY133" fmla="*/ 762404 h 4204728"/>
              <a:gd name="connsiteX134" fmla="*/ 274247 w 3832210"/>
              <a:gd name="connsiteY134" fmla="*/ 762404 h 4204728"/>
              <a:gd name="connsiteX135" fmla="*/ 17817 w 3832210"/>
              <a:gd name="connsiteY135" fmla="*/ 505973 h 4204728"/>
              <a:gd name="connsiteX136" fmla="*/ 17817 w 3832210"/>
              <a:gd name="connsiteY136" fmla="*/ 419947 h 4204728"/>
              <a:gd name="connsiteX137" fmla="*/ 60829 w 3832210"/>
              <a:gd name="connsiteY137" fmla="*/ 402131 h 4204728"/>
              <a:gd name="connsiteX138" fmla="*/ 1325823 w 3832210"/>
              <a:gd name="connsiteY138" fmla="*/ 387986 h 4204728"/>
              <a:gd name="connsiteX139" fmla="*/ 1373781 w 3832210"/>
              <a:gd name="connsiteY139" fmla="*/ 407849 h 4204728"/>
              <a:gd name="connsiteX140" fmla="*/ 3832210 w 3832210"/>
              <a:gd name="connsiteY140" fmla="*/ 2866278 h 4204728"/>
              <a:gd name="connsiteX141" fmla="*/ 3832210 w 3832210"/>
              <a:gd name="connsiteY141" fmla="*/ 3058103 h 4204728"/>
              <a:gd name="connsiteX142" fmla="*/ 1277868 w 3832210"/>
              <a:gd name="connsiteY142" fmla="*/ 503761 h 4204728"/>
              <a:gd name="connsiteX143" fmla="*/ 1277868 w 3832210"/>
              <a:gd name="connsiteY143" fmla="*/ 407849 h 4204728"/>
              <a:gd name="connsiteX144" fmla="*/ 1325823 w 3832210"/>
              <a:gd name="connsiteY144" fmla="*/ 387986 h 4204728"/>
              <a:gd name="connsiteX145" fmla="*/ 1059746 w 3832210"/>
              <a:gd name="connsiteY145" fmla="*/ 375610 h 4204728"/>
              <a:gd name="connsiteX146" fmla="*/ 1107702 w 3832210"/>
              <a:gd name="connsiteY146" fmla="*/ 395473 h 4204728"/>
              <a:gd name="connsiteX147" fmla="*/ 3832210 w 3832210"/>
              <a:gd name="connsiteY147" fmla="*/ 3119980 h 4204728"/>
              <a:gd name="connsiteX148" fmla="*/ 3832210 w 3832210"/>
              <a:gd name="connsiteY148" fmla="*/ 3311805 h 4204728"/>
              <a:gd name="connsiteX149" fmla="*/ 1011790 w 3832210"/>
              <a:gd name="connsiteY149" fmla="*/ 491387 h 4204728"/>
              <a:gd name="connsiteX150" fmla="*/ 1011790 w 3832210"/>
              <a:gd name="connsiteY150" fmla="*/ 395473 h 4204728"/>
              <a:gd name="connsiteX151" fmla="*/ 1059746 w 3832210"/>
              <a:gd name="connsiteY151" fmla="*/ 375610 h 4204728"/>
              <a:gd name="connsiteX152" fmla="*/ 1817757 w 3832210"/>
              <a:gd name="connsiteY152" fmla="*/ 375608 h 4204728"/>
              <a:gd name="connsiteX153" fmla="*/ 1865714 w 3832210"/>
              <a:gd name="connsiteY153" fmla="*/ 395472 h 4204728"/>
              <a:gd name="connsiteX154" fmla="*/ 3832210 w 3832210"/>
              <a:gd name="connsiteY154" fmla="*/ 2361967 h 4204728"/>
              <a:gd name="connsiteX155" fmla="*/ 3832210 w 3832210"/>
              <a:gd name="connsiteY155" fmla="*/ 2553792 h 4204728"/>
              <a:gd name="connsiteX156" fmla="*/ 1769801 w 3832210"/>
              <a:gd name="connsiteY156" fmla="*/ 491384 h 4204728"/>
              <a:gd name="connsiteX157" fmla="*/ 1769802 w 3832210"/>
              <a:gd name="connsiteY157" fmla="*/ 395472 h 4204728"/>
              <a:gd name="connsiteX158" fmla="*/ 1817757 w 3832210"/>
              <a:gd name="connsiteY158" fmla="*/ 375608 h 4204728"/>
              <a:gd name="connsiteX159" fmla="*/ 2303504 w 3832210"/>
              <a:gd name="connsiteY159" fmla="*/ 369417 h 4204728"/>
              <a:gd name="connsiteX160" fmla="*/ 2351461 w 3832210"/>
              <a:gd name="connsiteY160" fmla="*/ 389281 h 4204728"/>
              <a:gd name="connsiteX161" fmla="*/ 3832210 w 3832210"/>
              <a:gd name="connsiteY161" fmla="*/ 1870031 h 4204728"/>
              <a:gd name="connsiteX162" fmla="*/ 3832210 w 3832210"/>
              <a:gd name="connsiteY162" fmla="*/ 2061855 h 4204728"/>
              <a:gd name="connsiteX163" fmla="*/ 2255548 w 3832210"/>
              <a:gd name="connsiteY163" fmla="*/ 485194 h 4204728"/>
              <a:gd name="connsiteX164" fmla="*/ 2255548 w 3832210"/>
              <a:gd name="connsiteY164" fmla="*/ 389281 h 4204728"/>
              <a:gd name="connsiteX165" fmla="*/ 2303504 w 3832210"/>
              <a:gd name="connsiteY165" fmla="*/ 369417 h 4204728"/>
              <a:gd name="connsiteX166" fmla="*/ 2284153 w 3832210"/>
              <a:gd name="connsiteY166" fmla="*/ 99004 h 4204728"/>
              <a:gd name="connsiteX167" fmla="*/ 2329986 w 3832210"/>
              <a:gd name="connsiteY167" fmla="*/ 117988 h 4204728"/>
              <a:gd name="connsiteX168" fmla="*/ 2471517 w 3832210"/>
              <a:gd name="connsiteY168" fmla="*/ 259520 h 4204728"/>
              <a:gd name="connsiteX169" fmla="*/ 2471517 w 3832210"/>
              <a:gd name="connsiteY169" fmla="*/ 351186 h 4204728"/>
              <a:gd name="connsiteX170" fmla="*/ 2471517 w 3832210"/>
              <a:gd name="connsiteY170" fmla="*/ 351185 h 4204728"/>
              <a:gd name="connsiteX171" fmla="*/ 2379851 w 3832210"/>
              <a:gd name="connsiteY171" fmla="*/ 351185 h 4204728"/>
              <a:gd name="connsiteX172" fmla="*/ 2238320 w 3832210"/>
              <a:gd name="connsiteY172" fmla="*/ 209654 h 4204728"/>
              <a:gd name="connsiteX173" fmla="*/ 2238320 w 3832210"/>
              <a:gd name="connsiteY173" fmla="*/ 117988 h 4204728"/>
              <a:gd name="connsiteX174" fmla="*/ 2284153 w 3832210"/>
              <a:gd name="connsiteY174" fmla="*/ 99004 h 4204728"/>
              <a:gd name="connsiteX175" fmla="*/ 906993 w 3832210"/>
              <a:gd name="connsiteY175" fmla="*/ 0 h 4204728"/>
              <a:gd name="connsiteX176" fmla="*/ 952826 w 3832210"/>
              <a:gd name="connsiteY176" fmla="*/ 18985 h 4204728"/>
              <a:gd name="connsiteX177" fmla="*/ 1094356 w 3832210"/>
              <a:gd name="connsiteY177" fmla="*/ 160515 h 4204728"/>
              <a:gd name="connsiteX178" fmla="*/ 1094356 w 3832210"/>
              <a:gd name="connsiteY178" fmla="*/ 252181 h 4204728"/>
              <a:gd name="connsiteX179" fmla="*/ 1002689 w 3832210"/>
              <a:gd name="connsiteY179" fmla="*/ 252180 h 4204728"/>
              <a:gd name="connsiteX180" fmla="*/ 861160 w 3832210"/>
              <a:gd name="connsiteY180" fmla="*/ 110651 h 4204728"/>
              <a:gd name="connsiteX181" fmla="*/ 861160 w 3832210"/>
              <a:gd name="connsiteY181" fmla="*/ 18985 h 4204728"/>
              <a:gd name="connsiteX182" fmla="*/ 906993 w 3832210"/>
              <a:gd name="connsiteY182" fmla="*/ 0 h 420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832210" h="4204728">
                <a:moveTo>
                  <a:pt x="835463" y="2653523"/>
                </a:moveTo>
                <a:cubicBezTo>
                  <a:pt x="852820" y="2653523"/>
                  <a:pt x="870178" y="2660145"/>
                  <a:pt x="883420" y="2673389"/>
                </a:cubicBezTo>
                <a:lnTo>
                  <a:pt x="2414760" y="4204728"/>
                </a:lnTo>
                <a:lnTo>
                  <a:pt x="2222936" y="4204728"/>
                </a:lnTo>
                <a:lnTo>
                  <a:pt x="787508" y="2769300"/>
                </a:lnTo>
                <a:cubicBezTo>
                  <a:pt x="761022" y="2742815"/>
                  <a:pt x="761022" y="2699873"/>
                  <a:pt x="787508" y="2673389"/>
                </a:cubicBezTo>
                <a:cubicBezTo>
                  <a:pt x="800750" y="2660145"/>
                  <a:pt x="818106" y="2653523"/>
                  <a:pt x="835463" y="2653523"/>
                </a:cubicBezTo>
                <a:close/>
                <a:moveTo>
                  <a:pt x="569388" y="2630291"/>
                </a:moveTo>
                <a:cubicBezTo>
                  <a:pt x="586746" y="2630291"/>
                  <a:pt x="604102" y="2636912"/>
                  <a:pt x="617346" y="2650155"/>
                </a:cubicBezTo>
                <a:lnTo>
                  <a:pt x="2171919" y="4204728"/>
                </a:lnTo>
                <a:lnTo>
                  <a:pt x="1980093" y="4204728"/>
                </a:lnTo>
                <a:lnTo>
                  <a:pt x="521432" y="2746068"/>
                </a:lnTo>
                <a:cubicBezTo>
                  <a:pt x="494947" y="2719582"/>
                  <a:pt x="494947" y="2676640"/>
                  <a:pt x="521432" y="2650155"/>
                </a:cubicBezTo>
                <a:cubicBezTo>
                  <a:pt x="534675" y="2636912"/>
                  <a:pt x="552032" y="2630291"/>
                  <a:pt x="569388" y="2630291"/>
                </a:cubicBezTo>
                <a:close/>
                <a:moveTo>
                  <a:pt x="823090" y="2129078"/>
                </a:moveTo>
                <a:cubicBezTo>
                  <a:pt x="840447" y="2129078"/>
                  <a:pt x="857804" y="2135699"/>
                  <a:pt x="871047" y="2148942"/>
                </a:cubicBezTo>
                <a:lnTo>
                  <a:pt x="2926832" y="4204728"/>
                </a:lnTo>
                <a:lnTo>
                  <a:pt x="2735007" y="4204728"/>
                </a:lnTo>
                <a:lnTo>
                  <a:pt x="775134" y="2244855"/>
                </a:lnTo>
                <a:cubicBezTo>
                  <a:pt x="748649" y="2218369"/>
                  <a:pt x="748649" y="2175428"/>
                  <a:pt x="775134" y="2148942"/>
                </a:cubicBezTo>
                <a:cubicBezTo>
                  <a:pt x="788377" y="2135700"/>
                  <a:pt x="805733" y="2129078"/>
                  <a:pt x="823090" y="2129078"/>
                </a:cubicBezTo>
                <a:close/>
                <a:moveTo>
                  <a:pt x="506720" y="2082667"/>
                </a:moveTo>
                <a:cubicBezTo>
                  <a:pt x="524078" y="2082667"/>
                  <a:pt x="541434" y="2089289"/>
                  <a:pt x="554678" y="2102531"/>
                </a:cubicBezTo>
                <a:lnTo>
                  <a:pt x="2656875" y="4204728"/>
                </a:lnTo>
                <a:lnTo>
                  <a:pt x="2465051" y="4204728"/>
                </a:lnTo>
                <a:lnTo>
                  <a:pt x="458765" y="2198443"/>
                </a:lnTo>
                <a:cubicBezTo>
                  <a:pt x="432279" y="2171957"/>
                  <a:pt x="432279" y="2129015"/>
                  <a:pt x="458765" y="2102531"/>
                </a:cubicBezTo>
                <a:cubicBezTo>
                  <a:pt x="472008" y="2089289"/>
                  <a:pt x="489364" y="2082667"/>
                  <a:pt x="506720" y="2082667"/>
                </a:cubicBezTo>
                <a:close/>
                <a:moveTo>
                  <a:pt x="166993" y="1983892"/>
                </a:moveTo>
                <a:cubicBezTo>
                  <a:pt x="182560" y="1983892"/>
                  <a:pt x="198129" y="1989830"/>
                  <a:pt x="210006" y="2001709"/>
                </a:cubicBezTo>
                <a:cubicBezTo>
                  <a:pt x="295483" y="2087185"/>
                  <a:pt x="380959" y="2172662"/>
                  <a:pt x="466436" y="2258140"/>
                </a:cubicBezTo>
                <a:cubicBezTo>
                  <a:pt x="490192" y="2281894"/>
                  <a:pt x="490192" y="2320410"/>
                  <a:pt x="466436" y="2344165"/>
                </a:cubicBezTo>
                <a:lnTo>
                  <a:pt x="466436" y="2344164"/>
                </a:lnTo>
                <a:cubicBezTo>
                  <a:pt x="442681" y="2367919"/>
                  <a:pt x="404165" y="2367919"/>
                  <a:pt x="380411" y="2344164"/>
                </a:cubicBezTo>
                <a:lnTo>
                  <a:pt x="123981" y="2087734"/>
                </a:lnTo>
                <a:cubicBezTo>
                  <a:pt x="100226" y="2063979"/>
                  <a:pt x="100226" y="2025463"/>
                  <a:pt x="123980" y="2001708"/>
                </a:cubicBezTo>
                <a:cubicBezTo>
                  <a:pt x="135858" y="1989831"/>
                  <a:pt x="151426" y="1983892"/>
                  <a:pt x="166993" y="1983892"/>
                </a:cubicBezTo>
                <a:close/>
                <a:moveTo>
                  <a:pt x="629747" y="1701383"/>
                </a:moveTo>
                <a:cubicBezTo>
                  <a:pt x="647105" y="1701383"/>
                  <a:pt x="664461" y="1708005"/>
                  <a:pt x="677703" y="1721247"/>
                </a:cubicBezTo>
                <a:lnTo>
                  <a:pt x="3161185" y="4204728"/>
                </a:lnTo>
                <a:lnTo>
                  <a:pt x="2969360" y="4204728"/>
                </a:lnTo>
                <a:lnTo>
                  <a:pt x="581791" y="1817159"/>
                </a:lnTo>
                <a:cubicBezTo>
                  <a:pt x="555305" y="1790674"/>
                  <a:pt x="555305" y="1747732"/>
                  <a:pt x="581791" y="1721247"/>
                </a:cubicBezTo>
                <a:cubicBezTo>
                  <a:pt x="595033" y="1708005"/>
                  <a:pt x="612391" y="1701383"/>
                  <a:pt x="629747" y="1701383"/>
                </a:cubicBezTo>
                <a:close/>
                <a:moveTo>
                  <a:pt x="170089" y="1464189"/>
                </a:moveTo>
                <a:cubicBezTo>
                  <a:pt x="186677" y="1464189"/>
                  <a:pt x="203265" y="1470518"/>
                  <a:pt x="215922" y="1483174"/>
                </a:cubicBezTo>
                <a:cubicBezTo>
                  <a:pt x="263099" y="1530352"/>
                  <a:pt x="310276" y="1577529"/>
                  <a:pt x="357451" y="1624706"/>
                </a:cubicBezTo>
                <a:cubicBezTo>
                  <a:pt x="382765" y="1650018"/>
                  <a:pt x="382765" y="1691060"/>
                  <a:pt x="357451" y="1716372"/>
                </a:cubicBezTo>
                <a:lnTo>
                  <a:pt x="357451" y="1716371"/>
                </a:lnTo>
                <a:cubicBezTo>
                  <a:pt x="332139" y="1741684"/>
                  <a:pt x="291099" y="1741684"/>
                  <a:pt x="265786" y="1716371"/>
                </a:cubicBezTo>
                <a:lnTo>
                  <a:pt x="124255" y="1574841"/>
                </a:lnTo>
                <a:cubicBezTo>
                  <a:pt x="98943" y="1549528"/>
                  <a:pt x="98943" y="1508488"/>
                  <a:pt x="124255" y="1483174"/>
                </a:cubicBezTo>
                <a:cubicBezTo>
                  <a:pt x="136911" y="1470518"/>
                  <a:pt x="153499" y="1464189"/>
                  <a:pt x="170089" y="1464189"/>
                </a:cubicBezTo>
                <a:close/>
                <a:moveTo>
                  <a:pt x="413173" y="1218732"/>
                </a:moveTo>
                <a:cubicBezTo>
                  <a:pt x="430530" y="1218732"/>
                  <a:pt x="447886" y="1225352"/>
                  <a:pt x="461129" y="1238595"/>
                </a:cubicBezTo>
                <a:cubicBezTo>
                  <a:pt x="1415595" y="2193060"/>
                  <a:pt x="2370061" y="3147526"/>
                  <a:pt x="3324528" y="4101993"/>
                </a:cubicBezTo>
                <a:cubicBezTo>
                  <a:pt x="3351012" y="4128478"/>
                  <a:pt x="3351012" y="4171419"/>
                  <a:pt x="3324528" y="4197905"/>
                </a:cubicBezTo>
                <a:lnTo>
                  <a:pt x="3324528" y="4197904"/>
                </a:lnTo>
                <a:lnTo>
                  <a:pt x="3314251" y="4204728"/>
                </a:lnTo>
                <a:lnTo>
                  <a:pt x="3238890" y="4204728"/>
                </a:lnTo>
                <a:lnTo>
                  <a:pt x="3228615" y="4197905"/>
                </a:lnTo>
                <a:lnTo>
                  <a:pt x="365216" y="1334507"/>
                </a:lnTo>
                <a:cubicBezTo>
                  <a:pt x="338732" y="1308022"/>
                  <a:pt x="338732" y="1265081"/>
                  <a:pt x="365216" y="1238595"/>
                </a:cubicBezTo>
                <a:cubicBezTo>
                  <a:pt x="378460" y="1225352"/>
                  <a:pt x="395816" y="1218732"/>
                  <a:pt x="413173" y="1218732"/>
                </a:cubicBezTo>
                <a:close/>
                <a:moveTo>
                  <a:pt x="625078" y="1190886"/>
                </a:moveTo>
                <a:cubicBezTo>
                  <a:pt x="642435" y="1190886"/>
                  <a:pt x="659791" y="1197508"/>
                  <a:pt x="673035" y="1210750"/>
                </a:cubicBezTo>
                <a:cubicBezTo>
                  <a:pt x="1627501" y="2165216"/>
                  <a:pt x="2581966" y="3119682"/>
                  <a:pt x="3536432" y="4074148"/>
                </a:cubicBezTo>
                <a:cubicBezTo>
                  <a:pt x="3562918" y="4100633"/>
                  <a:pt x="3562918" y="4143575"/>
                  <a:pt x="3536432" y="4170061"/>
                </a:cubicBezTo>
                <a:lnTo>
                  <a:pt x="3536432" y="4170060"/>
                </a:lnTo>
                <a:cubicBezTo>
                  <a:pt x="3509948" y="4196544"/>
                  <a:pt x="3467006" y="4196544"/>
                  <a:pt x="3440520" y="4170060"/>
                </a:cubicBezTo>
                <a:lnTo>
                  <a:pt x="577122" y="1306663"/>
                </a:lnTo>
                <a:cubicBezTo>
                  <a:pt x="550636" y="1280178"/>
                  <a:pt x="550636" y="1237236"/>
                  <a:pt x="577122" y="1210750"/>
                </a:cubicBezTo>
                <a:cubicBezTo>
                  <a:pt x="590364" y="1197508"/>
                  <a:pt x="607721" y="1190886"/>
                  <a:pt x="625078" y="1190886"/>
                </a:cubicBezTo>
                <a:close/>
                <a:moveTo>
                  <a:pt x="563200" y="881493"/>
                </a:moveTo>
                <a:cubicBezTo>
                  <a:pt x="580556" y="881494"/>
                  <a:pt x="597913" y="888116"/>
                  <a:pt x="611156" y="901358"/>
                </a:cubicBezTo>
                <a:cubicBezTo>
                  <a:pt x="1565621" y="1855823"/>
                  <a:pt x="2520087" y="2810289"/>
                  <a:pt x="3474554" y="3764755"/>
                </a:cubicBezTo>
                <a:cubicBezTo>
                  <a:pt x="3501040" y="3791241"/>
                  <a:pt x="3501039" y="3834182"/>
                  <a:pt x="3474554" y="3860667"/>
                </a:cubicBezTo>
                <a:lnTo>
                  <a:pt x="3474554" y="3860666"/>
                </a:lnTo>
                <a:cubicBezTo>
                  <a:pt x="3448069" y="3887152"/>
                  <a:pt x="3405127" y="3887152"/>
                  <a:pt x="3378641" y="3860666"/>
                </a:cubicBezTo>
                <a:lnTo>
                  <a:pt x="515243" y="997271"/>
                </a:lnTo>
                <a:cubicBezTo>
                  <a:pt x="488758" y="970785"/>
                  <a:pt x="488758" y="927843"/>
                  <a:pt x="515243" y="901358"/>
                </a:cubicBezTo>
                <a:cubicBezTo>
                  <a:pt x="528486" y="888116"/>
                  <a:pt x="545842" y="881494"/>
                  <a:pt x="563200" y="881493"/>
                </a:cubicBezTo>
                <a:close/>
                <a:moveTo>
                  <a:pt x="1257758" y="827321"/>
                </a:moveTo>
                <a:cubicBezTo>
                  <a:pt x="1275114" y="827323"/>
                  <a:pt x="1292472" y="833943"/>
                  <a:pt x="1305714" y="847185"/>
                </a:cubicBezTo>
                <a:lnTo>
                  <a:pt x="3832210" y="3373681"/>
                </a:lnTo>
                <a:lnTo>
                  <a:pt x="3832210" y="3565506"/>
                </a:lnTo>
                <a:lnTo>
                  <a:pt x="1209802" y="943098"/>
                </a:lnTo>
                <a:cubicBezTo>
                  <a:pt x="1183316" y="916613"/>
                  <a:pt x="1183316" y="873671"/>
                  <a:pt x="1209802" y="847185"/>
                </a:cubicBezTo>
                <a:cubicBezTo>
                  <a:pt x="1223044" y="833943"/>
                  <a:pt x="1240401" y="827323"/>
                  <a:pt x="1257758" y="827321"/>
                </a:cubicBezTo>
                <a:close/>
                <a:moveTo>
                  <a:pt x="911237" y="734505"/>
                </a:moveTo>
                <a:cubicBezTo>
                  <a:pt x="928595" y="734505"/>
                  <a:pt x="945952" y="741127"/>
                  <a:pt x="959195" y="754369"/>
                </a:cubicBezTo>
                <a:cubicBezTo>
                  <a:pt x="1913660" y="1708835"/>
                  <a:pt x="2868126" y="2663300"/>
                  <a:pt x="3822593" y="3617765"/>
                </a:cubicBezTo>
                <a:lnTo>
                  <a:pt x="3832210" y="3632249"/>
                </a:lnTo>
                <a:lnTo>
                  <a:pt x="3832210" y="3699194"/>
                </a:lnTo>
                <a:lnTo>
                  <a:pt x="3822592" y="3713679"/>
                </a:lnTo>
                <a:lnTo>
                  <a:pt x="3822592" y="3713677"/>
                </a:lnTo>
                <a:cubicBezTo>
                  <a:pt x="3796107" y="3740163"/>
                  <a:pt x="3753165" y="3740163"/>
                  <a:pt x="3726680" y="3713677"/>
                </a:cubicBezTo>
                <a:lnTo>
                  <a:pt x="863281" y="850280"/>
                </a:lnTo>
                <a:cubicBezTo>
                  <a:pt x="836796" y="823795"/>
                  <a:pt x="836796" y="780855"/>
                  <a:pt x="863281" y="754369"/>
                </a:cubicBezTo>
                <a:cubicBezTo>
                  <a:pt x="876525" y="741127"/>
                  <a:pt x="893881" y="734505"/>
                  <a:pt x="911237" y="734505"/>
                </a:cubicBezTo>
                <a:close/>
                <a:moveTo>
                  <a:pt x="2370782" y="685002"/>
                </a:moveTo>
                <a:cubicBezTo>
                  <a:pt x="2388139" y="685002"/>
                  <a:pt x="2405496" y="691624"/>
                  <a:pt x="2418739" y="704866"/>
                </a:cubicBezTo>
                <a:lnTo>
                  <a:pt x="3832210" y="2118337"/>
                </a:lnTo>
                <a:lnTo>
                  <a:pt x="3832210" y="2310161"/>
                </a:lnTo>
                <a:lnTo>
                  <a:pt x="2322826" y="800778"/>
                </a:lnTo>
                <a:cubicBezTo>
                  <a:pt x="2296340" y="774293"/>
                  <a:pt x="2296340" y="731350"/>
                  <a:pt x="2322826" y="704866"/>
                </a:cubicBezTo>
                <a:cubicBezTo>
                  <a:pt x="2336068" y="691622"/>
                  <a:pt x="2353426" y="685002"/>
                  <a:pt x="2370782" y="685002"/>
                </a:cubicBezTo>
                <a:close/>
                <a:moveTo>
                  <a:pt x="2841060" y="654061"/>
                </a:moveTo>
                <a:cubicBezTo>
                  <a:pt x="2858417" y="654060"/>
                  <a:pt x="2875775" y="660682"/>
                  <a:pt x="2889017" y="673925"/>
                </a:cubicBezTo>
                <a:lnTo>
                  <a:pt x="3832210" y="1617118"/>
                </a:lnTo>
                <a:lnTo>
                  <a:pt x="3832210" y="1808942"/>
                </a:lnTo>
                <a:lnTo>
                  <a:pt x="2793104" y="769837"/>
                </a:lnTo>
                <a:cubicBezTo>
                  <a:pt x="2766619" y="743351"/>
                  <a:pt x="2766619" y="700411"/>
                  <a:pt x="2793104" y="673925"/>
                </a:cubicBezTo>
                <a:cubicBezTo>
                  <a:pt x="2806347" y="660682"/>
                  <a:pt x="2823703" y="654061"/>
                  <a:pt x="2841060" y="654061"/>
                </a:cubicBezTo>
                <a:close/>
                <a:moveTo>
                  <a:pt x="1777427" y="589090"/>
                </a:moveTo>
                <a:cubicBezTo>
                  <a:pt x="1794784" y="589090"/>
                  <a:pt x="1812140" y="595712"/>
                  <a:pt x="1825384" y="608954"/>
                </a:cubicBezTo>
                <a:lnTo>
                  <a:pt x="3832210" y="2615781"/>
                </a:lnTo>
                <a:lnTo>
                  <a:pt x="3832210" y="2807604"/>
                </a:lnTo>
                <a:lnTo>
                  <a:pt x="1729471" y="704867"/>
                </a:lnTo>
                <a:cubicBezTo>
                  <a:pt x="1702985" y="678381"/>
                  <a:pt x="1702986" y="635440"/>
                  <a:pt x="1729471" y="608954"/>
                </a:cubicBezTo>
                <a:cubicBezTo>
                  <a:pt x="1742713" y="595711"/>
                  <a:pt x="1760070" y="589090"/>
                  <a:pt x="1777427" y="589090"/>
                </a:cubicBezTo>
                <a:close/>
                <a:moveTo>
                  <a:pt x="428585" y="490085"/>
                </a:moveTo>
                <a:cubicBezTo>
                  <a:pt x="445941" y="490085"/>
                  <a:pt x="463299" y="496707"/>
                  <a:pt x="476540" y="509949"/>
                </a:cubicBezTo>
                <a:cubicBezTo>
                  <a:pt x="1431006" y="1464414"/>
                  <a:pt x="2385473" y="2418880"/>
                  <a:pt x="3339939" y="3373345"/>
                </a:cubicBezTo>
                <a:cubicBezTo>
                  <a:pt x="3366425" y="3399831"/>
                  <a:pt x="3366423" y="3442773"/>
                  <a:pt x="3339939" y="3469259"/>
                </a:cubicBezTo>
                <a:lnTo>
                  <a:pt x="3339939" y="3469257"/>
                </a:lnTo>
                <a:cubicBezTo>
                  <a:pt x="3313453" y="3495743"/>
                  <a:pt x="3270511" y="3495743"/>
                  <a:pt x="3244026" y="3469257"/>
                </a:cubicBezTo>
                <a:lnTo>
                  <a:pt x="380627" y="605862"/>
                </a:lnTo>
                <a:cubicBezTo>
                  <a:pt x="354143" y="579376"/>
                  <a:pt x="354143" y="536435"/>
                  <a:pt x="380627" y="509949"/>
                </a:cubicBezTo>
                <a:cubicBezTo>
                  <a:pt x="393871" y="496707"/>
                  <a:pt x="411227" y="490085"/>
                  <a:pt x="428585" y="490085"/>
                </a:cubicBezTo>
                <a:close/>
                <a:moveTo>
                  <a:pt x="60829" y="402131"/>
                </a:moveTo>
                <a:cubicBezTo>
                  <a:pt x="76398" y="402131"/>
                  <a:pt x="91965" y="408070"/>
                  <a:pt x="103841" y="419947"/>
                </a:cubicBezTo>
                <a:cubicBezTo>
                  <a:pt x="189320" y="505424"/>
                  <a:pt x="274796" y="590902"/>
                  <a:pt x="360272" y="676379"/>
                </a:cubicBezTo>
                <a:cubicBezTo>
                  <a:pt x="384028" y="700134"/>
                  <a:pt x="384028" y="738649"/>
                  <a:pt x="360272" y="762404"/>
                </a:cubicBezTo>
                <a:cubicBezTo>
                  <a:pt x="336518" y="786159"/>
                  <a:pt x="298004" y="786159"/>
                  <a:pt x="274247" y="762404"/>
                </a:cubicBezTo>
                <a:lnTo>
                  <a:pt x="17817" y="505973"/>
                </a:lnTo>
                <a:cubicBezTo>
                  <a:pt x="-5938" y="482217"/>
                  <a:pt x="-5938" y="443703"/>
                  <a:pt x="17817" y="419947"/>
                </a:cubicBezTo>
                <a:cubicBezTo>
                  <a:pt x="29695" y="408070"/>
                  <a:pt x="45262" y="402131"/>
                  <a:pt x="60829" y="402131"/>
                </a:cubicBezTo>
                <a:close/>
                <a:moveTo>
                  <a:pt x="1325823" y="387986"/>
                </a:moveTo>
                <a:cubicBezTo>
                  <a:pt x="1343181" y="387986"/>
                  <a:pt x="1360537" y="394607"/>
                  <a:pt x="1373781" y="407849"/>
                </a:cubicBezTo>
                <a:lnTo>
                  <a:pt x="3832210" y="2866278"/>
                </a:lnTo>
                <a:lnTo>
                  <a:pt x="3832210" y="3058103"/>
                </a:lnTo>
                <a:lnTo>
                  <a:pt x="1277868" y="503761"/>
                </a:lnTo>
                <a:cubicBezTo>
                  <a:pt x="1251382" y="477277"/>
                  <a:pt x="1251382" y="434335"/>
                  <a:pt x="1277868" y="407849"/>
                </a:cubicBezTo>
                <a:cubicBezTo>
                  <a:pt x="1291110" y="394607"/>
                  <a:pt x="1308467" y="387986"/>
                  <a:pt x="1325823" y="387986"/>
                </a:cubicBezTo>
                <a:close/>
                <a:moveTo>
                  <a:pt x="1059746" y="375610"/>
                </a:moveTo>
                <a:cubicBezTo>
                  <a:pt x="1077102" y="375610"/>
                  <a:pt x="1094459" y="382231"/>
                  <a:pt x="1107702" y="395473"/>
                </a:cubicBezTo>
                <a:lnTo>
                  <a:pt x="3832210" y="3119980"/>
                </a:lnTo>
                <a:lnTo>
                  <a:pt x="3832210" y="3311805"/>
                </a:lnTo>
                <a:lnTo>
                  <a:pt x="1011790" y="491387"/>
                </a:lnTo>
                <a:cubicBezTo>
                  <a:pt x="985304" y="464901"/>
                  <a:pt x="985304" y="421959"/>
                  <a:pt x="1011790" y="395473"/>
                </a:cubicBezTo>
                <a:cubicBezTo>
                  <a:pt x="1025032" y="382231"/>
                  <a:pt x="1042389" y="375610"/>
                  <a:pt x="1059746" y="375610"/>
                </a:cubicBezTo>
                <a:close/>
                <a:moveTo>
                  <a:pt x="1817757" y="375608"/>
                </a:moveTo>
                <a:cubicBezTo>
                  <a:pt x="1835114" y="375608"/>
                  <a:pt x="1852472" y="382229"/>
                  <a:pt x="1865714" y="395472"/>
                </a:cubicBezTo>
                <a:lnTo>
                  <a:pt x="3832210" y="2361967"/>
                </a:lnTo>
                <a:lnTo>
                  <a:pt x="3832210" y="2553792"/>
                </a:lnTo>
                <a:lnTo>
                  <a:pt x="1769801" y="491384"/>
                </a:lnTo>
                <a:cubicBezTo>
                  <a:pt x="1743316" y="464900"/>
                  <a:pt x="1743316" y="421958"/>
                  <a:pt x="1769802" y="395472"/>
                </a:cubicBezTo>
                <a:cubicBezTo>
                  <a:pt x="1783044" y="382229"/>
                  <a:pt x="1800401" y="375608"/>
                  <a:pt x="1817757" y="375608"/>
                </a:cubicBezTo>
                <a:close/>
                <a:moveTo>
                  <a:pt x="2303504" y="369417"/>
                </a:moveTo>
                <a:cubicBezTo>
                  <a:pt x="2320861" y="369419"/>
                  <a:pt x="2338219" y="376039"/>
                  <a:pt x="2351461" y="389281"/>
                </a:cubicBezTo>
                <a:lnTo>
                  <a:pt x="3832210" y="1870031"/>
                </a:lnTo>
                <a:lnTo>
                  <a:pt x="3832210" y="2061855"/>
                </a:lnTo>
                <a:lnTo>
                  <a:pt x="2255548" y="485194"/>
                </a:lnTo>
                <a:cubicBezTo>
                  <a:pt x="2229064" y="458709"/>
                  <a:pt x="2229064" y="415767"/>
                  <a:pt x="2255548" y="389281"/>
                </a:cubicBezTo>
                <a:cubicBezTo>
                  <a:pt x="2268790" y="376039"/>
                  <a:pt x="2286148" y="369417"/>
                  <a:pt x="2303504" y="369417"/>
                </a:cubicBezTo>
                <a:close/>
                <a:moveTo>
                  <a:pt x="2284153" y="99004"/>
                </a:moveTo>
                <a:cubicBezTo>
                  <a:pt x="2300742" y="99004"/>
                  <a:pt x="2317330" y="105332"/>
                  <a:pt x="2329986" y="117988"/>
                </a:cubicBezTo>
                <a:cubicBezTo>
                  <a:pt x="2377163" y="165165"/>
                  <a:pt x="2424340" y="212342"/>
                  <a:pt x="2471517" y="259520"/>
                </a:cubicBezTo>
                <a:cubicBezTo>
                  <a:pt x="2496830" y="284833"/>
                  <a:pt x="2496830" y="325873"/>
                  <a:pt x="2471517" y="351186"/>
                </a:cubicBezTo>
                <a:lnTo>
                  <a:pt x="2471517" y="351185"/>
                </a:lnTo>
                <a:cubicBezTo>
                  <a:pt x="2446204" y="376497"/>
                  <a:pt x="2405163" y="376499"/>
                  <a:pt x="2379851" y="351185"/>
                </a:cubicBezTo>
                <a:lnTo>
                  <a:pt x="2238320" y="209654"/>
                </a:lnTo>
                <a:cubicBezTo>
                  <a:pt x="2213008" y="184342"/>
                  <a:pt x="2213008" y="143302"/>
                  <a:pt x="2238320" y="117988"/>
                </a:cubicBezTo>
                <a:cubicBezTo>
                  <a:pt x="2250977" y="105332"/>
                  <a:pt x="2267565" y="99004"/>
                  <a:pt x="2284153" y="99004"/>
                </a:cubicBezTo>
                <a:close/>
                <a:moveTo>
                  <a:pt x="906993" y="0"/>
                </a:moveTo>
                <a:cubicBezTo>
                  <a:pt x="923581" y="0"/>
                  <a:pt x="940169" y="6328"/>
                  <a:pt x="952826" y="18985"/>
                </a:cubicBezTo>
                <a:cubicBezTo>
                  <a:pt x="1000003" y="66162"/>
                  <a:pt x="1047180" y="113339"/>
                  <a:pt x="1094356" y="160515"/>
                </a:cubicBezTo>
                <a:cubicBezTo>
                  <a:pt x="1119669" y="185829"/>
                  <a:pt x="1119669" y="226869"/>
                  <a:pt x="1094356" y="252181"/>
                </a:cubicBezTo>
                <a:cubicBezTo>
                  <a:pt x="1069043" y="277494"/>
                  <a:pt x="1028003" y="277494"/>
                  <a:pt x="1002689" y="252180"/>
                </a:cubicBezTo>
                <a:lnTo>
                  <a:pt x="861160" y="110651"/>
                </a:lnTo>
                <a:cubicBezTo>
                  <a:pt x="835846" y="85337"/>
                  <a:pt x="835846" y="44297"/>
                  <a:pt x="861160" y="18985"/>
                </a:cubicBezTo>
                <a:cubicBezTo>
                  <a:pt x="873815" y="6328"/>
                  <a:pt x="890405" y="0"/>
                  <a:pt x="906993"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7" name="Picture Placeholder 56"/>
          <p:cNvSpPr>
            <a:spLocks noGrp="1"/>
          </p:cNvSpPr>
          <p:nvPr>
            <p:ph type="pic" sz="quarter" idx="10" hasCustomPrompt="1"/>
          </p:nvPr>
        </p:nvSpPr>
        <p:spPr>
          <a:xfrm>
            <a:off x="5329085" y="134712"/>
            <a:ext cx="6558116" cy="6506978"/>
          </a:xfrm>
          <a:custGeom>
            <a:avLst/>
            <a:gdLst>
              <a:gd name="connsiteX0" fmla="*/ 1327519 w 5363570"/>
              <a:gd name="connsiteY0" fmla="*/ 4216350 h 5321747"/>
              <a:gd name="connsiteX1" fmla="*/ 1403720 w 5363570"/>
              <a:gd name="connsiteY1" fmla="*/ 4247913 h 5321747"/>
              <a:gd name="connsiteX2" fmla="*/ 2475075 w 5363570"/>
              <a:gd name="connsiteY2" fmla="*/ 5319268 h 5321747"/>
              <a:gd name="connsiteX3" fmla="*/ 2377022 w 5363570"/>
              <a:gd name="connsiteY3" fmla="*/ 5321747 h 5321747"/>
              <a:gd name="connsiteX4" fmla="*/ 2223335 w 5363570"/>
              <a:gd name="connsiteY4" fmla="*/ 5317861 h 5321747"/>
              <a:gd name="connsiteX5" fmla="*/ 2164382 w 5363570"/>
              <a:gd name="connsiteY5" fmla="*/ 5313378 h 5321747"/>
              <a:gd name="connsiteX6" fmla="*/ 1251319 w 5363570"/>
              <a:gd name="connsiteY6" fmla="*/ 4400315 h 5321747"/>
              <a:gd name="connsiteX7" fmla="*/ 1251319 w 5363570"/>
              <a:gd name="connsiteY7" fmla="*/ 4247913 h 5321747"/>
              <a:gd name="connsiteX8" fmla="*/ 1327519 w 5363570"/>
              <a:gd name="connsiteY8" fmla="*/ 4216350 h 5321747"/>
              <a:gd name="connsiteX9" fmla="*/ 904737 w 5363570"/>
              <a:gd name="connsiteY9" fmla="*/ 4179433 h 5321747"/>
              <a:gd name="connsiteX10" fmla="*/ 980938 w 5363570"/>
              <a:gd name="connsiteY10" fmla="*/ 4210996 h 5321747"/>
              <a:gd name="connsiteX11" fmla="*/ 2076649 w 5363570"/>
              <a:gd name="connsiteY11" fmla="*/ 5306707 h 5321747"/>
              <a:gd name="connsiteX12" fmla="*/ 2071665 w 5363570"/>
              <a:gd name="connsiteY12" fmla="*/ 5306328 h 5321747"/>
              <a:gd name="connsiteX13" fmla="*/ 1775129 w 5363570"/>
              <a:gd name="connsiteY13" fmla="*/ 5261071 h 5321747"/>
              <a:gd name="connsiteX14" fmla="*/ 1709277 w 5363570"/>
              <a:gd name="connsiteY14" fmla="*/ 5244139 h 5321747"/>
              <a:gd name="connsiteX15" fmla="*/ 828535 w 5363570"/>
              <a:gd name="connsiteY15" fmla="*/ 4363398 h 5321747"/>
              <a:gd name="connsiteX16" fmla="*/ 828536 w 5363570"/>
              <a:gd name="connsiteY16" fmla="*/ 4210996 h 5321747"/>
              <a:gd name="connsiteX17" fmla="*/ 904737 w 5363570"/>
              <a:gd name="connsiteY17" fmla="*/ 4179433 h 5321747"/>
              <a:gd name="connsiteX18" fmla="*/ 1307858 w 5363570"/>
              <a:gd name="connsiteY18" fmla="*/ 3383025 h 5321747"/>
              <a:gd name="connsiteX19" fmla="*/ 1384060 w 5363570"/>
              <a:gd name="connsiteY19" fmla="*/ 3414588 h 5321747"/>
              <a:gd name="connsiteX20" fmla="*/ 3179076 w 5363570"/>
              <a:gd name="connsiteY20" fmla="*/ 5209605 h 5321747"/>
              <a:gd name="connsiteX21" fmla="*/ 2978916 w 5363570"/>
              <a:gd name="connsiteY21" fmla="*/ 5261071 h 5321747"/>
              <a:gd name="connsiteX22" fmla="*/ 2932780 w 5363570"/>
              <a:gd name="connsiteY22" fmla="*/ 5268112 h 5321747"/>
              <a:gd name="connsiteX23" fmla="*/ 1231658 w 5363570"/>
              <a:gd name="connsiteY23" fmla="*/ 3566990 h 5321747"/>
              <a:gd name="connsiteX24" fmla="*/ 1231658 w 5363570"/>
              <a:gd name="connsiteY24" fmla="*/ 3414589 h 5321747"/>
              <a:gd name="connsiteX25" fmla="*/ 1307858 w 5363570"/>
              <a:gd name="connsiteY25" fmla="*/ 3383025 h 5321747"/>
              <a:gd name="connsiteX26" fmla="*/ 805159 w 5363570"/>
              <a:gd name="connsiteY26" fmla="*/ 3309279 h 5321747"/>
              <a:gd name="connsiteX27" fmla="*/ 881361 w 5363570"/>
              <a:gd name="connsiteY27" fmla="*/ 3340842 h 5321747"/>
              <a:gd name="connsiteX28" fmla="*/ 2825069 w 5363570"/>
              <a:gd name="connsiteY28" fmla="*/ 5284551 h 5321747"/>
              <a:gd name="connsiteX29" fmla="*/ 2682380 w 5363570"/>
              <a:gd name="connsiteY29" fmla="*/ 5306328 h 5321747"/>
              <a:gd name="connsiteX30" fmla="*/ 2551961 w 5363570"/>
              <a:gd name="connsiteY30" fmla="*/ 5316245 h 5321747"/>
              <a:gd name="connsiteX31" fmla="*/ 728959 w 5363570"/>
              <a:gd name="connsiteY31" fmla="*/ 3493243 h 5321747"/>
              <a:gd name="connsiteX32" fmla="*/ 728959 w 5363570"/>
              <a:gd name="connsiteY32" fmla="*/ 3340843 h 5321747"/>
              <a:gd name="connsiteX33" fmla="*/ 805159 w 5363570"/>
              <a:gd name="connsiteY33" fmla="*/ 3309279 h 5321747"/>
              <a:gd name="connsiteX34" fmla="*/ 265345 w 5363570"/>
              <a:gd name="connsiteY34" fmla="*/ 3152330 h 5321747"/>
              <a:gd name="connsiteX35" fmla="*/ 333691 w 5363570"/>
              <a:gd name="connsiteY35" fmla="*/ 3180639 h 5321747"/>
              <a:gd name="connsiteX36" fmla="*/ 741149 w 5363570"/>
              <a:gd name="connsiteY36" fmla="*/ 3588098 h 5321747"/>
              <a:gd name="connsiteX37" fmla="*/ 741149 w 5363570"/>
              <a:gd name="connsiteY37" fmla="*/ 3724789 h 5321747"/>
              <a:gd name="connsiteX38" fmla="*/ 741149 w 5363570"/>
              <a:gd name="connsiteY38" fmla="*/ 3724788 h 5321747"/>
              <a:gd name="connsiteX39" fmla="*/ 604458 w 5363570"/>
              <a:gd name="connsiteY39" fmla="*/ 3724788 h 5321747"/>
              <a:gd name="connsiteX40" fmla="*/ 197001 w 5363570"/>
              <a:gd name="connsiteY40" fmla="*/ 3317330 h 5321747"/>
              <a:gd name="connsiteX41" fmla="*/ 197000 w 5363570"/>
              <a:gd name="connsiteY41" fmla="*/ 3180639 h 5321747"/>
              <a:gd name="connsiteX42" fmla="*/ 265345 w 5363570"/>
              <a:gd name="connsiteY42" fmla="*/ 3152330 h 5321747"/>
              <a:gd name="connsiteX43" fmla="*/ 1000643 w 5363570"/>
              <a:gd name="connsiteY43" fmla="*/ 2703434 h 5321747"/>
              <a:gd name="connsiteX44" fmla="*/ 1076845 w 5363570"/>
              <a:gd name="connsiteY44" fmla="*/ 2734997 h 5321747"/>
              <a:gd name="connsiteX45" fmla="*/ 3458538 w 5363570"/>
              <a:gd name="connsiteY45" fmla="*/ 5116690 h 5321747"/>
              <a:gd name="connsiteX46" fmla="*/ 3265130 w 5363570"/>
              <a:gd name="connsiteY46" fmla="*/ 5187478 h 5321747"/>
              <a:gd name="connsiteX47" fmla="*/ 3232828 w 5363570"/>
              <a:gd name="connsiteY47" fmla="*/ 5195784 h 5321747"/>
              <a:gd name="connsiteX48" fmla="*/ 924443 w 5363570"/>
              <a:gd name="connsiteY48" fmla="*/ 2887398 h 5321747"/>
              <a:gd name="connsiteX49" fmla="*/ 924443 w 5363570"/>
              <a:gd name="connsiteY49" fmla="*/ 2734997 h 5321747"/>
              <a:gd name="connsiteX50" fmla="*/ 1000643 w 5363570"/>
              <a:gd name="connsiteY50" fmla="*/ 2703434 h 5321747"/>
              <a:gd name="connsiteX51" fmla="*/ 270264 w 5363570"/>
              <a:gd name="connsiteY51" fmla="*/ 2326543 h 5321747"/>
              <a:gd name="connsiteX52" fmla="*/ 343090 w 5363570"/>
              <a:gd name="connsiteY52" fmla="*/ 2356709 h 5321747"/>
              <a:gd name="connsiteX53" fmla="*/ 567977 w 5363570"/>
              <a:gd name="connsiteY53" fmla="*/ 2581597 h 5321747"/>
              <a:gd name="connsiteX54" fmla="*/ 567977 w 5363570"/>
              <a:gd name="connsiteY54" fmla="*/ 2727251 h 5321747"/>
              <a:gd name="connsiteX55" fmla="*/ 567977 w 5363570"/>
              <a:gd name="connsiteY55" fmla="*/ 2727250 h 5321747"/>
              <a:gd name="connsiteX56" fmla="*/ 422323 w 5363570"/>
              <a:gd name="connsiteY56" fmla="*/ 2727250 h 5321747"/>
              <a:gd name="connsiteX57" fmla="*/ 197436 w 5363570"/>
              <a:gd name="connsiteY57" fmla="*/ 2502363 h 5321747"/>
              <a:gd name="connsiteX58" fmla="*/ 197436 w 5363570"/>
              <a:gd name="connsiteY58" fmla="*/ 2356709 h 5321747"/>
              <a:gd name="connsiteX59" fmla="*/ 270264 w 5363570"/>
              <a:gd name="connsiteY59" fmla="*/ 2326543 h 5321747"/>
              <a:gd name="connsiteX60" fmla="*/ 656516 w 5363570"/>
              <a:gd name="connsiteY60" fmla="*/ 1936519 h 5321747"/>
              <a:gd name="connsiteX61" fmla="*/ 732716 w 5363570"/>
              <a:gd name="connsiteY61" fmla="*/ 1968081 h 5321747"/>
              <a:gd name="connsiteX62" fmla="*/ 3750197 w 5363570"/>
              <a:gd name="connsiteY62" fmla="*/ 4985562 h 5321747"/>
              <a:gd name="connsiteX63" fmla="*/ 3544489 w 5363570"/>
              <a:gd name="connsiteY63" fmla="*/ 5084657 h 5321747"/>
              <a:gd name="connsiteX64" fmla="*/ 580315 w 5363570"/>
              <a:gd name="connsiteY64" fmla="*/ 2120483 h 5321747"/>
              <a:gd name="connsiteX65" fmla="*/ 580315 w 5363570"/>
              <a:gd name="connsiteY65" fmla="*/ 1968081 h 5321747"/>
              <a:gd name="connsiteX66" fmla="*/ 656516 w 5363570"/>
              <a:gd name="connsiteY66" fmla="*/ 1936519 h 5321747"/>
              <a:gd name="connsiteX67" fmla="*/ 993224 w 5363570"/>
              <a:gd name="connsiteY67" fmla="*/ 1892274 h 5321747"/>
              <a:gd name="connsiteX68" fmla="*/ 1069426 w 5363570"/>
              <a:gd name="connsiteY68" fmla="*/ 1923837 h 5321747"/>
              <a:gd name="connsiteX69" fmla="*/ 3991123 w 5363570"/>
              <a:gd name="connsiteY69" fmla="*/ 4845535 h 5321747"/>
              <a:gd name="connsiteX70" fmla="*/ 3801512 w 5363570"/>
              <a:gd name="connsiteY70" fmla="*/ 4960726 h 5321747"/>
              <a:gd name="connsiteX71" fmla="*/ 917024 w 5363570"/>
              <a:gd name="connsiteY71" fmla="*/ 2076239 h 5321747"/>
              <a:gd name="connsiteX72" fmla="*/ 917024 w 5363570"/>
              <a:gd name="connsiteY72" fmla="*/ 1923837 h 5321747"/>
              <a:gd name="connsiteX73" fmla="*/ 993224 w 5363570"/>
              <a:gd name="connsiteY73" fmla="*/ 1892274 h 5321747"/>
              <a:gd name="connsiteX74" fmla="*/ 894902 w 5363570"/>
              <a:gd name="connsiteY74" fmla="*/ 1400660 h 5321747"/>
              <a:gd name="connsiteX75" fmla="*/ 971102 w 5363570"/>
              <a:gd name="connsiteY75" fmla="*/ 1432224 h 5321747"/>
              <a:gd name="connsiteX76" fmla="*/ 4220616 w 5363570"/>
              <a:gd name="connsiteY76" fmla="*/ 4681737 h 5321747"/>
              <a:gd name="connsiteX77" fmla="*/ 4046830 w 5363570"/>
              <a:gd name="connsiteY77" fmla="*/ 4811692 h 5321747"/>
              <a:gd name="connsiteX78" fmla="*/ 4046170 w 5363570"/>
              <a:gd name="connsiteY78" fmla="*/ 4812093 h 5321747"/>
              <a:gd name="connsiteX79" fmla="*/ 818700 w 5363570"/>
              <a:gd name="connsiteY79" fmla="*/ 1584626 h 5321747"/>
              <a:gd name="connsiteX80" fmla="*/ 818701 w 5363570"/>
              <a:gd name="connsiteY80" fmla="*/ 1432224 h 5321747"/>
              <a:gd name="connsiteX81" fmla="*/ 894902 w 5363570"/>
              <a:gd name="connsiteY81" fmla="*/ 1400660 h 5321747"/>
              <a:gd name="connsiteX82" fmla="*/ 1998529 w 5363570"/>
              <a:gd name="connsiteY82" fmla="*/ 1314584 h 5321747"/>
              <a:gd name="connsiteX83" fmla="*/ 2074729 w 5363570"/>
              <a:gd name="connsiteY83" fmla="*/ 1346146 h 5321747"/>
              <a:gd name="connsiteX84" fmla="*/ 4802205 w 5363570"/>
              <a:gd name="connsiteY84" fmla="*/ 4073622 h 5321747"/>
              <a:gd name="connsiteX85" fmla="*/ 4681588 w 5363570"/>
              <a:gd name="connsiteY85" fmla="*/ 4234921 h 5321747"/>
              <a:gd name="connsiteX86" fmla="*/ 4670691 w 5363570"/>
              <a:gd name="connsiteY86" fmla="*/ 4246911 h 5321747"/>
              <a:gd name="connsiteX87" fmla="*/ 1922328 w 5363570"/>
              <a:gd name="connsiteY87" fmla="*/ 1498548 h 5321747"/>
              <a:gd name="connsiteX88" fmla="*/ 1922328 w 5363570"/>
              <a:gd name="connsiteY88" fmla="*/ 1346146 h 5321747"/>
              <a:gd name="connsiteX89" fmla="*/ 1998529 w 5363570"/>
              <a:gd name="connsiteY89" fmla="*/ 1314584 h 5321747"/>
              <a:gd name="connsiteX90" fmla="*/ 1447921 w 5363570"/>
              <a:gd name="connsiteY90" fmla="*/ 1167101 h 5321747"/>
              <a:gd name="connsiteX91" fmla="*/ 1524122 w 5363570"/>
              <a:gd name="connsiteY91" fmla="*/ 1198665 h 5321747"/>
              <a:gd name="connsiteX92" fmla="*/ 4623877 w 5363570"/>
              <a:gd name="connsiteY92" fmla="*/ 4298419 h 5321747"/>
              <a:gd name="connsiteX93" fmla="*/ 4488831 w 5363570"/>
              <a:gd name="connsiteY93" fmla="*/ 4447008 h 5321747"/>
              <a:gd name="connsiteX94" fmla="*/ 4477742 w 5363570"/>
              <a:gd name="connsiteY94" fmla="*/ 4457085 h 5321747"/>
              <a:gd name="connsiteX95" fmla="*/ 1371721 w 5363570"/>
              <a:gd name="connsiteY95" fmla="*/ 1351064 h 5321747"/>
              <a:gd name="connsiteX96" fmla="*/ 1371721 w 5363570"/>
              <a:gd name="connsiteY96" fmla="*/ 1198665 h 5321747"/>
              <a:gd name="connsiteX97" fmla="*/ 1447921 w 5363570"/>
              <a:gd name="connsiteY97" fmla="*/ 1167101 h 5321747"/>
              <a:gd name="connsiteX98" fmla="*/ 3767082 w 5363570"/>
              <a:gd name="connsiteY98" fmla="*/ 1088443 h 5321747"/>
              <a:gd name="connsiteX99" fmla="*/ 3843282 w 5363570"/>
              <a:gd name="connsiteY99" fmla="*/ 1120005 h 5321747"/>
              <a:gd name="connsiteX100" fmla="*/ 5349259 w 5363570"/>
              <a:gd name="connsiteY100" fmla="*/ 2625982 h 5321747"/>
              <a:gd name="connsiteX101" fmla="*/ 5348151 w 5363570"/>
              <a:gd name="connsiteY101" fmla="*/ 2640556 h 5321747"/>
              <a:gd name="connsiteX102" fmla="*/ 5309868 w 5363570"/>
              <a:gd name="connsiteY102" fmla="*/ 2891395 h 5321747"/>
              <a:gd name="connsiteX103" fmla="*/ 3690880 w 5363570"/>
              <a:gd name="connsiteY103" fmla="*/ 1272407 h 5321747"/>
              <a:gd name="connsiteX104" fmla="*/ 3690880 w 5363570"/>
              <a:gd name="connsiteY104" fmla="*/ 1120006 h 5321747"/>
              <a:gd name="connsiteX105" fmla="*/ 3767082 w 5363570"/>
              <a:gd name="connsiteY105" fmla="*/ 1088443 h 5321747"/>
              <a:gd name="connsiteX106" fmla="*/ 4514335 w 5363570"/>
              <a:gd name="connsiteY106" fmla="*/ 1039279 h 5321747"/>
              <a:gd name="connsiteX107" fmla="*/ 4590537 w 5363570"/>
              <a:gd name="connsiteY107" fmla="*/ 1070842 h 5321747"/>
              <a:gd name="connsiteX108" fmla="*/ 5311880 w 5363570"/>
              <a:gd name="connsiteY108" fmla="*/ 1792186 h 5321747"/>
              <a:gd name="connsiteX109" fmla="*/ 5348151 w 5363570"/>
              <a:gd name="connsiteY109" fmla="*/ 2029842 h 5321747"/>
              <a:gd name="connsiteX110" fmla="*/ 5356662 w 5363570"/>
              <a:gd name="connsiteY110" fmla="*/ 2141770 h 5321747"/>
              <a:gd name="connsiteX111" fmla="*/ 4438135 w 5363570"/>
              <a:gd name="connsiteY111" fmla="*/ 1223243 h 5321747"/>
              <a:gd name="connsiteX112" fmla="*/ 4438135 w 5363570"/>
              <a:gd name="connsiteY112" fmla="*/ 1070842 h 5321747"/>
              <a:gd name="connsiteX113" fmla="*/ 4514335 w 5363570"/>
              <a:gd name="connsiteY113" fmla="*/ 1039279 h 5321747"/>
              <a:gd name="connsiteX114" fmla="*/ 2824262 w 5363570"/>
              <a:gd name="connsiteY114" fmla="*/ 936043 h 5321747"/>
              <a:gd name="connsiteX115" fmla="*/ 2900464 w 5363570"/>
              <a:gd name="connsiteY115" fmla="*/ 967606 h 5321747"/>
              <a:gd name="connsiteX116" fmla="*/ 5209705 w 5363570"/>
              <a:gd name="connsiteY116" fmla="*/ 3276847 h 5321747"/>
              <a:gd name="connsiteX117" fmla="*/ 5128872 w 5363570"/>
              <a:gd name="connsiteY117" fmla="*/ 3497699 h 5321747"/>
              <a:gd name="connsiteX118" fmla="*/ 5127858 w 5363570"/>
              <a:gd name="connsiteY118" fmla="*/ 3499803 h 5321747"/>
              <a:gd name="connsiteX119" fmla="*/ 2748062 w 5363570"/>
              <a:gd name="connsiteY119" fmla="*/ 1120008 h 5321747"/>
              <a:gd name="connsiteX120" fmla="*/ 2748062 w 5363570"/>
              <a:gd name="connsiteY120" fmla="*/ 967605 h 5321747"/>
              <a:gd name="connsiteX121" fmla="*/ 2824262 w 5363570"/>
              <a:gd name="connsiteY121" fmla="*/ 936043 h 5321747"/>
              <a:gd name="connsiteX122" fmla="*/ 681003 w 5363570"/>
              <a:gd name="connsiteY122" fmla="*/ 778727 h 5321747"/>
              <a:gd name="connsiteX123" fmla="*/ 757204 w 5363570"/>
              <a:gd name="connsiteY123" fmla="*/ 810291 h 5321747"/>
              <a:gd name="connsiteX124" fmla="*/ 4439110 w 5363570"/>
              <a:gd name="connsiteY124" fmla="*/ 4492197 h 5321747"/>
              <a:gd name="connsiteX125" fmla="*/ 4279434 w 5363570"/>
              <a:gd name="connsiteY125" fmla="*/ 4637321 h 5321747"/>
              <a:gd name="connsiteX126" fmla="*/ 604803 w 5363570"/>
              <a:gd name="connsiteY126" fmla="*/ 962692 h 5321747"/>
              <a:gd name="connsiteX127" fmla="*/ 604803 w 5363570"/>
              <a:gd name="connsiteY127" fmla="*/ 810291 h 5321747"/>
              <a:gd name="connsiteX128" fmla="*/ 681003 w 5363570"/>
              <a:gd name="connsiteY128" fmla="*/ 778727 h 5321747"/>
              <a:gd name="connsiteX129" fmla="*/ 96656 w 5363570"/>
              <a:gd name="connsiteY129" fmla="*/ 638972 h 5321747"/>
              <a:gd name="connsiteX130" fmla="*/ 165001 w 5363570"/>
              <a:gd name="connsiteY130" fmla="*/ 667281 h 5321747"/>
              <a:gd name="connsiteX131" fmla="*/ 572459 w 5363570"/>
              <a:gd name="connsiteY131" fmla="*/ 1074741 h 5321747"/>
              <a:gd name="connsiteX132" fmla="*/ 572459 w 5363570"/>
              <a:gd name="connsiteY132" fmla="*/ 1211432 h 5321747"/>
              <a:gd name="connsiteX133" fmla="*/ 572459 w 5363570"/>
              <a:gd name="connsiteY133" fmla="*/ 1211431 h 5321747"/>
              <a:gd name="connsiteX134" fmla="*/ 435768 w 5363570"/>
              <a:gd name="connsiteY134" fmla="*/ 1211431 h 5321747"/>
              <a:gd name="connsiteX135" fmla="*/ 28310 w 5363570"/>
              <a:gd name="connsiteY135" fmla="*/ 803972 h 5321747"/>
              <a:gd name="connsiteX136" fmla="*/ 28310 w 5363570"/>
              <a:gd name="connsiteY136" fmla="*/ 667281 h 5321747"/>
              <a:gd name="connsiteX137" fmla="*/ 96656 w 5363570"/>
              <a:gd name="connsiteY137" fmla="*/ 638972 h 5321747"/>
              <a:gd name="connsiteX138" fmla="*/ 2106683 w 5363570"/>
              <a:gd name="connsiteY138" fmla="*/ 616495 h 5321747"/>
              <a:gd name="connsiteX139" fmla="*/ 2182883 w 5363570"/>
              <a:gd name="connsiteY139" fmla="*/ 648059 h 5321747"/>
              <a:gd name="connsiteX140" fmla="*/ 5097548 w 5363570"/>
              <a:gd name="connsiteY140" fmla="*/ 3562723 h 5321747"/>
              <a:gd name="connsiteX141" fmla="*/ 5003110 w 5363570"/>
              <a:gd name="connsiteY141" fmla="*/ 3758766 h 5321747"/>
              <a:gd name="connsiteX142" fmla="*/ 4997697 w 5363570"/>
              <a:gd name="connsiteY142" fmla="*/ 3767674 h 5321747"/>
              <a:gd name="connsiteX143" fmla="*/ 2030481 w 5363570"/>
              <a:gd name="connsiteY143" fmla="*/ 800459 h 5321747"/>
              <a:gd name="connsiteX144" fmla="*/ 2030481 w 5363570"/>
              <a:gd name="connsiteY144" fmla="*/ 648058 h 5321747"/>
              <a:gd name="connsiteX145" fmla="*/ 2106683 w 5363570"/>
              <a:gd name="connsiteY145" fmla="*/ 616495 h 5321747"/>
              <a:gd name="connsiteX146" fmla="*/ 1683894 w 5363570"/>
              <a:gd name="connsiteY146" fmla="*/ 596830 h 5321747"/>
              <a:gd name="connsiteX147" fmla="*/ 1760095 w 5363570"/>
              <a:gd name="connsiteY147" fmla="*/ 628393 h 5321747"/>
              <a:gd name="connsiteX148" fmla="*/ 4960540 w 5363570"/>
              <a:gd name="connsiteY148" fmla="*/ 3828838 h 5321747"/>
              <a:gd name="connsiteX149" fmla="*/ 4853515 w 5363570"/>
              <a:gd name="connsiteY149" fmla="*/ 4005007 h 5321747"/>
              <a:gd name="connsiteX150" fmla="*/ 4844270 w 5363570"/>
              <a:gd name="connsiteY150" fmla="*/ 4017370 h 5321747"/>
              <a:gd name="connsiteX151" fmla="*/ 1607694 w 5363570"/>
              <a:gd name="connsiteY151" fmla="*/ 780795 h 5321747"/>
              <a:gd name="connsiteX152" fmla="*/ 1607694 w 5363570"/>
              <a:gd name="connsiteY152" fmla="*/ 628393 h 5321747"/>
              <a:gd name="connsiteX153" fmla="*/ 1683894 w 5363570"/>
              <a:gd name="connsiteY153" fmla="*/ 596830 h 5321747"/>
              <a:gd name="connsiteX154" fmla="*/ 2888346 w 5363570"/>
              <a:gd name="connsiteY154" fmla="*/ 596828 h 5321747"/>
              <a:gd name="connsiteX155" fmla="*/ 2964547 w 5363570"/>
              <a:gd name="connsiteY155" fmla="*/ 628391 h 5321747"/>
              <a:gd name="connsiteX156" fmla="*/ 5296831 w 5363570"/>
              <a:gd name="connsiteY156" fmla="*/ 2960674 h 5321747"/>
              <a:gd name="connsiteX157" fmla="*/ 5234488 w 5363570"/>
              <a:gd name="connsiteY157" fmla="*/ 3203134 h 5321747"/>
              <a:gd name="connsiteX158" fmla="*/ 2812146 w 5363570"/>
              <a:gd name="connsiteY158" fmla="*/ 780793 h 5321747"/>
              <a:gd name="connsiteX159" fmla="*/ 2812146 w 5363570"/>
              <a:gd name="connsiteY159" fmla="*/ 628391 h 5321747"/>
              <a:gd name="connsiteX160" fmla="*/ 2888346 w 5363570"/>
              <a:gd name="connsiteY160" fmla="*/ 596828 h 5321747"/>
              <a:gd name="connsiteX161" fmla="*/ 3660179 w 5363570"/>
              <a:gd name="connsiteY161" fmla="*/ 586992 h 5321747"/>
              <a:gd name="connsiteX162" fmla="*/ 3736381 w 5363570"/>
              <a:gd name="connsiteY162" fmla="*/ 618555 h 5321747"/>
              <a:gd name="connsiteX163" fmla="*/ 5361249 w 5363570"/>
              <a:gd name="connsiteY163" fmla="*/ 2243424 h 5321747"/>
              <a:gd name="connsiteX164" fmla="*/ 5363570 w 5363570"/>
              <a:gd name="connsiteY164" fmla="*/ 2335199 h 5321747"/>
              <a:gd name="connsiteX165" fmla="*/ 5359684 w 5363570"/>
              <a:gd name="connsiteY165" fmla="*/ 2488887 h 5321747"/>
              <a:gd name="connsiteX166" fmla="*/ 5355601 w 5363570"/>
              <a:gd name="connsiteY166" fmla="*/ 2542577 h 5321747"/>
              <a:gd name="connsiteX167" fmla="*/ 3583979 w 5363570"/>
              <a:gd name="connsiteY167" fmla="*/ 770956 h 5321747"/>
              <a:gd name="connsiteX168" fmla="*/ 3583979 w 5363570"/>
              <a:gd name="connsiteY168" fmla="*/ 618555 h 5321747"/>
              <a:gd name="connsiteX169" fmla="*/ 3660179 w 5363570"/>
              <a:gd name="connsiteY169" fmla="*/ 586992 h 5321747"/>
              <a:gd name="connsiteX170" fmla="*/ 3629431 w 5363570"/>
              <a:gd name="connsiteY170" fmla="*/ 157314 h 5321747"/>
              <a:gd name="connsiteX171" fmla="*/ 3702258 w 5363570"/>
              <a:gd name="connsiteY171" fmla="*/ 187480 h 5321747"/>
              <a:gd name="connsiteX172" fmla="*/ 3927145 w 5363570"/>
              <a:gd name="connsiteY172" fmla="*/ 412369 h 5321747"/>
              <a:gd name="connsiteX173" fmla="*/ 3927145 w 5363570"/>
              <a:gd name="connsiteY173" fmla="*/ 558022 h 5321747"/>
              <a:gd name="connsiteX174" fmla="*/ 3927145 w 5363570"/>
              <a:gd name="connsiteY174" fmla="*/ 558021 h 5321747"/>
              <a:gd name="connsiteX175" fmla="*/ 3781490 w 5363570"/>
              <a:gd name="connsiteY175" fmla="*/ 558021 h 5321747"/>
              <a:gd name="connsiteX176" fmla="*/ 3556604 w 5363570"/>
              <a:gd name="connsiteY176" fmla="*/ 333134 h 5321747"/>
              <a:gd name="connsiteX177" fmla="*/ 3556604 w 5363570"/>
              <a:gd name="connsiteY177" fmla="*/ 187480 h 5321747"/>
              <a:gd name="connsiteX178" fmla="*/ 3629431 w 5363570"/>
              <a:gd name="connsiteY178" fmla="*/ 157314 h 5321747"/>
              <a:gd name="connsiteX179" fmla="*/ 1441176 w 5363570"/>
              <a:gd name="connsiteY179" fmla="*/ 0 h 5321747"/>
              <a:gd name="connsiteX180" fmla="*/ 1514003 w 5363570"/>
              <a:gd name="connsiteY180" fmla="*/ 30166 h 5321747"/>
              <a:gd name="connsiteX181" fmla="*/ 1738890 w 5363570"/>
              <a:gd name="connsiteY181" fmla="*/ 255054 h 5321747"/>
              <a:gd name="connsiteX182" fmla="*/ 1738890 w 5363570"/>
              <a:gd name="connsiteY182" fmla="*/ 400709 h 5321747"/>
              <a:gd name="connsiteX183" fmla="*/ 1738890 w 5363570"/>
              <a:gd name="connsiteY183" fmla="*/ 400707 h 5321747"/>
              <a:gd name="connsiteX184" fmla="*/ 1593235 w 5363570"/>
              <a:gd name="connsiteY184" fmla="*/ 400707 h 5321747"/>
              <a:gd name="connsiteX185" fmla="*/ 1368349 w 5363570"/>
              <a:gd name="connsiteY185" fmla="*/ 175820 h 5321747"/>
              <a:gd name="connsiteX186" fmla="*/ 1368349 w 5363570"/>
              <a:gd name="connsiteY186" fmla="*/ 30166 h 5321747"/>
              <a:gd name="connsiteX187" fmla="*/ 1441176 w 5363570"/>
              <a:gd name="connsiteY187" fmla="*/ 0 h 53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363570" h="5321747">
                <a:moveTo>
                  <a:pt x="1327519" y="4216350"/>
                </a:moveTo>
                <a:cubicBezTo>
                  <a:pt x="1355099" y="4216350"/>
                  <a:pt x="1382678" y="4226871"/>
                  <a:pt x="1403720" y="4247913"/>
                </a:cubicBezTo>
                <a:lnTo>
                  <a:pt x="2475075" y="5319268"/>
                </a:lnTo>
                <a:lnTo>
                  <a:pt x="2377022" y="5321747"/>
                </a:lnTo>
                <a:cubicBezTo>
                  <a:pt x="2325478" y="5321747"/>
                  <a:pt x="2274238" y="5320442"/>
                  <a:pt x="2223335" y="5317861"/>
                </a:cubicBezTo>
                <a:lnTo>
                  <a:pt x="2164382" y="5313378"/>
                </a:lnTo>
                <a:lnTo>
                  <a:pt x="1251319" y="4400315"/>
                </a:lnTo>
                <a:cubicBezTo>
                  <a:pt x="1209235" y="4358230"/>
                  <a:pt x="1209235" y="4289997"/>
                  <a:pt x="1251319" y="4247913"/>
                </a:cubicBezTo>
                <a:cubicBezTo>
                  <a:pt x="1272361" y="4226871"/>
                  <a:pt x="1299940" y="4216350"/>
                  <a:pt x="1327519" y="4216350"/>
                </a:cubicBezTo>
                <a:close/>
                <a:moveTo>
                  <a:pt x="904737" y="4179433"/>
                </a:moveTo>
                <a:cubicBezTo>
                  <a:pt x="932316" y="4179433"/>
                  <a:pt x="959895" y="4189954"/>
                  <a:pt x="980938" y="4210996"/>
                </a:cubicBezTo>
                <a:lnTo>
                  <a:pt x="2076649" y="5306707"/>
                </a:lnTo>
                <a:lnTo>
                  <a:pt x="2071665" y="5306328"/>
                </a:lnTo>
                <a:cubicBezTo>
                  <a:pt x="1971266" y="5296132"/>
                  <a:pt x="1872337" y="5280963"/>
                  <a:pt x="1775129" y="5261071"/>
                </a:cubicBezTo>
                <a:lnTo>
                  <a:pt x="1709277" y="5244139"/>
                </a:lnTo>
                <a:lnTo>
                  <a:pt x="828535" y="4363398"/>
                </a:lnTo>
                <a:cubicBezTo>
                  <a:pt x="786451" y="4321314"/>
                  <a:pt x="786451" y="4253081"/>
                  <a:pt x="828536" y="4210996"/>
                </a:cubicBezTo>
                <a:cubicBezTo>
                  <a:pt x="849578" y="4189955"/>
                  <a:pt x="877158" y="4179433"/>
                  <a:pt x="904737" y="4179433"/>
                </a:cubicBezTo>
                <a:close/>
                <a:moveTo>
                  <a:pt x="1307858" y="3383025"/>
                </a:moveTo>
                <a:cubicBezTo>
                  <a:pt x="1335438" y="3383025"/>
                  <a:pt x="1363018" y="3393546"/>
                  <a:pt x="1384060" y="3414588"/>
                </a:cubicBezTo>
                <a:lnTo>
                  <a:pt x="3179076" y="5209605"/>
                </a:lnTo>
                <a:lnTo>
                  <a:pt x="2978916" y="5261071"/>
                </a:lnTo>
                <a:lnTo>
                  <a:pt x="2932780" y="5268112"/>
                </a:lnTo>
                <a:lnTo>
                  <a:pt x="1231658" y="3566990"/>
                </a:lnTo>
                <a:cubicBezTo>
                  <a:pt x="1189574" y="3524906"/>
                  <a:pt x="1189574" y="3456673"/>
                  <a:pt x="1231658" y="3414589"/>
                </a:cubicBezTo>
                <a:cubicBezTo>
                  <a:pt x="1252700" y="3393547"/>
                  <a:pt x="1280279" y="3383025"/>
                  <a:pt x="1307858" y="3383025"/>
                </a:cubicBezTo>
                <a:close/>
                <a:moveTo>
                  <a:pt x="805159" y="3309279"/>
                </a:moveTo>
                <a:cubicBezTo>
                  <a:pt x="832739" y="3309279"/>
                  <a:pt x="860319" y="3319800"/>
                  <a:pt x="881361" y="3340842"/>
                </a:cubicBezTo>
                <a:lnTo>
                  <a:pt x="2825069" y="5284551"/>
                </a:lnTo>
                <a:lnTo>
                  <a:pt x="2682380" y="5306328"/>
                </a:lnTo>
                <a:lnTo>
                  <a:pt x="2551961" y="5316245"/>
                </a:lnTo>
                <a:lnTo>
                  <a:pt x="728959" y="3493243"/>
                </a:lnTo>
                <a:cubicBezTo>
                  <a:pt x="686874" y="3451159"/>
                  <a:pt x="686874" y="3382926"/>
                  <a:pt x="728959" y="3340843"/>
                </a:cubicBezTo>
                <a:cubicBezTo>
                  <a:pt x="750001" y="3319800"/>
                  <a:pt x="777581" y="3309279"/>
                  <a:pt x="805159" y="3309279"/>
                </a:cubicBezTo>
                <a:close/>
                <a:moveTo>
                  <a:pt x="265345" y="3152330"/>
                </a:moveTo>
                <a:cubicBezTo>
                  <a:pt x="290082" y="3152330"/>
                  <a:pt x="314818" y="3161766"/>
                  <a:pt x="333691" y="3180639"/>
                </a:cubicBezTo>
                <a:cubicBezTo>
                  <a:pt x="469511" y="3316459"/>
                  <a:pt x="605329" y="3452279"/>
                  <a:pt x="741149" y="3588098"/>
                </a:cubicBezTo>
                <a:cubicBezTo>
                  <a:pt x="778895" y="3625845"/>
                  <a:pt x="778895" y="3687043"/>
                  <a:pt x="741149" y="3724789"/>
                </a:cubicBezTo>
                <a:lnTo>
                  <a:pt x="741149" y="3724788"/>
                </a:lnTo>
                <a:cubicBezTo>
                  <a:pt x="703404" y="3762535"/>
                  <a:pt x="642204" y="3762535"/>
                  <a:pt x="604458" y="3724788"/>
                </a:cubicBezTo>
                <a:lnTo>
                  <a:pt x="197001" y="3317330"/>
                </a:lnTo>
                <a:cubicBezTo>
                  <a:pt x="159255" y="3279584"/>
                  <a:pt x="159255" y="3218386"/>
                  <a:pt x="197000" y="3180639"/>
                </a:cubicBezTo>
                <a:cubicBezTo>
                  <a:pt x="215873" y="3161766"/>
                  <a:pt x="240610" y="3152330"/>
                  <a:pt x="265345" y="3152330"/>
                </a:cubicBezTo>
                <a:close/>
                <a:moveTo>
                  <a:pt x="1000643" y="2703434"/>
                </a:moveTo>
                <a:cubicBezTo>
                  <a:pt x="1028223" y="2703434"/>
                  <a:pt x="1055802" y="2713956"/>
                  <a:pt x="1076845" y="2734997"/>
                </a:cubicBezTo>
                <a:lnTo>
                  <a:pt x="3458538" y="5116690"/>
                </a:lnTo>
                <a:lnTo>
                  <a:pt x="3265130" y="5187478"/>
                </a:lnTo>
                <a:lnTo>
                  <a:pt x="3232828" y="5195784"/>
                </a:lnTo>
                <a:lnTo>
                  <a:pt x="924443" y="2887398"/>
                </a:lnTo>
                <a:cubicBezTo>
                  <a:pt x="882358" y="2845315"/>
                  <a:pt x="882359" y="2777082"/>
                  <a:pt x="924443" y="2734997"/>
                </a:cubicBezTo>
                <a:cubicBezTo>
                  <a:pt x="945485" y="2713956"/>
                  <a:pt x="973065" y="2703434"/>
                  <a:pt x="1000643" y="2703434"/>
                </a:cubicBezTo>
                <a:close/>
                <a:moveTo>
                  <a:pt x="270264" y="2326543"/>
                </a:moveTo>
                <a:cubicBezTo>
                  <a:pt x="296622" y="2326543"/>
                  <a:pt x="322979" y="2336598"/>
                  <a:pt x="343090" y="2356709"/>
                </a:cubicBezTo>
                <a:cubicBezTo>
                  <a:pt x="418054" y="2431672"/>
                  <a:pt x="493016" y="2506635"/>
                  <a:pt x="567977" y="2581597"/>
                </a:cubicBezTo>
                <a:cubicBezTo>
                  <a:pt x="608198" y="2621818"/>
                  <a:pt x="608198" y="2687030"/>
                  <a:pt x="567977" y="2727251"/>
                </a:cubicBezTo>
                <a:lnTo>
                  <a:pt x="567977" y="2727250"/>
                </a:lnTo>
                <a:cubicBezTo>
                  <a:pt x="527756" y="2767471"/>
                  <a:pt x="462544" y="2767471"/>
                  <a:pt x="422323" y="2727250"/>
                </a:cubicBezTo>
                <a:lnTo>
                  <a:pt x="197436" y="2502363"/>
                </a:lnTo>
                <a:cubicBezTo>
                  <a:pt x="157215" y="2462142"/>
                  <a:pt x="157216" y="2396931"/>
                  <a:pt x="197436" y="2356709"/>
                </a:cubicBezTo>
                <a:cubicBezTo>
                  <a:pt x="217547" y="2336599"/>
                  <a:pt x="243905" y="2326543"/>
                  <a:pt x="270264" y="2326543"/>
                </a:cubicBezTo>
                <a:close/>
                <a:moveTo>
                  <a:pt x="656516" y="1936519"/>
                </a:moveTo>
                <a:cubicBezTo>
                  <a:pt x="684095" y="1936518"/>
                  <a:pt x="711674" y="1947040"/>
                  <a:pt x="732716" y="1968081"/>
                </a:cubicBezTo>
                <a:lnTo>
                  <a:pt x="3750197" y="4985562"/>
                </a:lnTo>
                <a:lnTo>
                  <a:pt x="3544489" y="5084657"/>
                </a:lnTo>
                <a:lnTo>
                  <a:pt x="580315" y="2120483"/>
                </a:lnTo>
                <a:cubicBezTo>
                  <a:pt x="538231" y="2078399"/>
                  <a:pt x="538231" y="2010166"/>
                  <a:pt x="580315" y="1968081"/>
                </a:cubicBezTo>
                <a:cubicBezTo>
                  <a:pt x="601357" y="1947040"/>
                  <a:pt x="628936" y="1936518"/>
                  <a:pt x="656516" y="1936519"/>
                </a:cubicBezTo>
                <a:close/>
                <a:moveTo>
                  <a:pt x="993224" y="1892274"/>
                </a:moveTo>
                <a:cubicBezTo>
                  <a:pt x="1020804" y="1892274"/>
                  <a:pt x="1048383" y="1902795"/>
                  <a:pt x="1069426" y="1923837"/>
                </a:cubicBezTo>
                <a:lnTo>
                  <a:pt x="3991123" y="4845535"/>
                </a:lnTo>
                <a:lnTo>
                  <a:pt x="3801512" y="4960726"/>
                </a:lnTo>
                <a:lnTo>
                  <a:pt x="917024" y="2076239"/>
                </a:lnTo>
                <a:cubicBezTo>
                  <a:pt x="874939" y="2034155"/>
                  <a:pt x="874939" y="1965922"/>
                  <a:pt x="917024" y="1923837"/>
                </a:cubicBezTo>
                <a:cubicBezTo>
                  <a:pt x="938066" y="1902796"/>
                  <a:pt x="965646" y="1892274"/>
                  <a:pt x="993224" y="1892274"/>
                </a:cubicBezTo>
                <a:close/>
                <a:moveTo>
                  <a:pt x="894902" y="1400660"/>
                </a:moveTo>
                <a:cubicBezTo>
                  <a:pt x="922481" y="1400661"/>
                  <a:pt x="950060" y="1411182"/>
                  <a:pt x="971102" y="1432224"/>
                </a:cubicBezTo>
                <a:lnTo>
                  <a:pt x="4220616" y="4681737"/>
                </a:lnTo>
                <a:lnTo>
                  <a:pt x="4046830" y="4811692"/>
                </a:lnTo>
                <a:lnTo>
                  <a:pt x="4046170" y="4812093"/>
                </a:lnTo>
                <a:lnTo>
                  <a:pt x="818700" y="1584626"/>
                </a:lnTo>
                <a:cubicBezTo>
                  <a:pt x="776617" y="1542541"/>
                  <a:pt x="776617" y="1474308"/>
                  <a:pt x="818701" y="1432224"/>
                </a:cubicBezTo>
                <a:cubicBezTo>
                  <a:pt x="839743" y="1411182"/>
                  <a:pt x="867322" y="1400661"/>
                  <a:pt x="894902" y="1400660"/>
                </a:cubicBezTo>
                <a:close/>
                <a:moveTo>
                  <a:pt x="1998529" y="1314584"/>
                </a:moveTo>
                <a:cubicBezTo>
                  <a:pt x="2026108" y="1314585"/>
                  <a:pt x="2053687" y="1325104"/>
                  <a:pt x="2074729" y="1346146"/>
                </a:cubicBezTo>
                <a:lnTo>
                  <a:pt x="4802205" y="4073622"/>
                </a:lnTo>
                <a:lnTo>
                  <a:pt x="4681588" y="4234921"/>
                </a:lnTo>
                <a:lnTo>
                  <a:pt x="4670691" y="4246911"/>
                </a:lnTo>
                <a:lnTo>
                  <a:pt x="1922328" y="1498548"/>
                </a:lnTo>
                <a:cubicBezTo>
                  <a:pt x="1880244" y="1456464"/>
                  <a:pt x="1880244" y="1388231"/>
                  <a:pt x="1922328" y="1346146"/>
                </a:cubicBezTo>
                <a:cubicBezTo>
                  <a:pt x="1943370" y="1325104"/>
                  <a:pt x="1970949" y="1314585"/>
                  <a:pt x="1998529" y="1314584"/>
                </a:cubicBezTo>
                <a:close/>
                <a:moveTo>
                  <a:pt x="1447921" y="1167101"/>
                </a:moveTo>
                <a:cubicBezTo>
                  <a:pt x="1475501" y="1167102"/>
                  <a:pt x="1503081" y="1177622"/>
                  <a:pt x="1524122" y="1198665"/>
                </a:cubicBezTo>
                <a:lnTo>
                  <a:pt x="4623877" y="4298419"/>
                </a:lnTo>
                <a:lnTo>
                  <a:pt x="4488831" y="4447008"/>
                </a:lnTo>
                <a:lnTo>
                  <a:pt x="4477742" y="4457085"/>
                </a:lnTo>
                <a:lnTo>
                  <a:pt x="1371721" y="1351064"/>
                </a:lnTo>
                <a:cubicBezTo>
                  <a:pt x="1329637" y="1308981"/>
                  <a:pt x="1329637" y="1240749"/>
                  <a:pt x="1371721" y="1198665"/>
                </a:cubicBezTo>
                <a:cubicBezTo>
                  <a:pt x="1392763" y="1177623"/>
                  <a:pt x="1420342" y="1167102"/>
                  <a:pt x="1447921" y="1167101"/>
                </a:cubicBezTo>
                <a:close/>
                <a:moveTo>
                  <a:pt x="3767082" y="1088443"/>
                </a:moveTo>
                <a:cubicBezTo>
                  <a:pt x="3794661" y="1088444"/>
                  <a:pt x="3822240" y="1098964"/>
                  <a:pt x="3843282" y="1120005"/>
                </a:cubicBezTo>
                <a:lnTo>
                  <a:pt x="5349259" y="2625982"/>
                </a:lnTo>
                <a:lnTo>
                  <a:pt x="5348151" y="2640556"/>
                </a:lnTo>
                <a:lnTo>
                  <a:pt x="5309868" y="2891395"/>
                </a:lnTo>
                <a:lnTo>
                  <a:pt x="3690880" y="1272407"/>
                </a:lnTo>
                <a:cubicBezTo>
                  <a:pt x="3648796" y="1230323"/>
                  <a:pt x="3648796" y="1162090"/>
                  <a:pt x="3690880" y="1120006"/>
                </a:cubicBezTo>
                <a:cubicBezTo>
                  <a:pt x="3711922" y="1098964"/>
                  <a:pt x="3739502" y="1088444"/>
                  <a:pt x="3767082" y="1088443"/>
                </a:cubicBezTo>
                <a:close/>
                <a:moveTo>
                  <a:pt x="4514335" y="1039279"/>
                </a:moveTo>
                <a:cubicBezTo>
                  <a:pt x="4541915" y="1039278"/>
                  <a:pt x="4569495" y="1049800"/>
                  <a:pt x="4590537" y="1070842"/>
                </a:cubicBezTo>
                <a:lnTo>
                  <a:pt x="5311880" y="1792186"/>
                </a:lnTo>
                <a:lnTo>
                  <a:pt x="5348151" y="2029842"/>
                </a:lnTo>
                <a:lnTo>
                  <a:pt x="5356662" y="2141770"/>
                </a:lnTo>
                <a:lnTo>
                  <a:pt x="4438135" y="1223243"/>
                </a:lnTo>
                <a:cubicBezTo>
                  <a:pt x="4396051" y="1181159"/>
                  <a:pt x="4396051" y="1112926"/>
                  <a:pt x="4438135" y="1070842"/>
                </a:cubicBezTo>
                <a:cubicBezTo>
                  <a:pt x="4459177" y="1049799"/>
                  <a:pt x="4486757" y="1039279"/>
                  <a:pt x="4514335" y="1039279"/>
                </a:cubicBezTo>
                <a:close/>
                <a:moveTo>
                  <a:pt x="2824262" y="936043"/>
                </a:moveTo>
                <a:cubicBezTo>
                  <a:pt x="2851842" y="936044"/>
                  <a:pt x="2879422" y="946564"/>
                  <a:pt x="2900464" y="967606"/>
                </a:cubicBezTo>
                <a:lnTo>
                  <a:pt x="5209705" y="3276847"/>
                </a:lnTo>
                <a:lnTo>
                  <a:pt x="5128872" y="3497699"/>
                </a:lnTo>
                <a:lnTo>
                  <a:pt x="5127858" y="3499803"/>
                </a:lnTo>
                <a:lnTo>
                  <a:pt x="2748062" y="1120008"/>
                </a:lnTo>
                <a:cubicBezTo>
                  <a:pt x="2705978" y="1077924"/>
                  <a:pt x="2705978" y="1009690"/>
                  <a:pt x="2748062" y="967605"/>
                </a:cubicBezTo>
                <a:cubicBezTo>
                  <a:pt x="2769104" y="946563"/>
                  <a:pt x="2796683" y="936044"/>
                  <a:pt x="2824262" y="936043"/>
                </a:cubicBezTo>
                <a:close/>
                <a:moveTo>
                  <a:pt x="681003" y="778727"/>
                </a:moveTo>
                <a:cubicBezTo>
                  <a:pt x="708583" y="778728"/>
                  <a:pt x="736163" y="789248"/>
                  <a:pt x="757204" y="810291"/>
                </a:cubicBezTo>
                <a:lnTo>
                  <a:pt x="4439110" y="4492197"/>
                </a:lnTo>
                <a:lnTo>
                  <a:pt x="4279434" y="4637321"/>
                </a:lnTo>
                <a:lnTo>
                  <a:pt x="604803" y="962692"/>
                </a:lnTo>
                <a:cubicBezTo>
                  <a:pt x="562719" y="920607"/>
                  <a:pt x="562719" y="852374"/>
                  <a:pt x="604803" y="810291"/>
                </a:cubicBezTo>
                <a:cubicBezTo>
                  <a:pt x="625845" y="789249"/>
                  <a:pt x="653424" y="778728"/>
                  <a:pt x="681003" y="778727"/>
                </a:cubicBezTo>
                <a:close/>
                <a:moveTo>
                  <a:pt x="96656" y="638972"/>
                </a:moveTo>
                <a:cubicBezTo>
                  <a:pt x="121392" y="638972"/>
                  <a:pt x="146128" y="648409"/>
                  <a:pt x="165001" y="667281"/>
                </a:cubicBezTo>
                <a:cubicBezTo>
                  <a:pt x="300821" y="803101"/>
                  <a:pt x="436640" y="938922"/>
                  <a:pt x="572459" y="1074741"/>
                </a:cubicBezTo>
                <a:cubicBezTo>
                  <a:pt x="610205" y="1112487"/>
                  <a:pt x="610205" y="1173686"/>
                  <a:pt x="572459" y="1211432"/>
                </a:cubicBezTo>
                <a:lnTo>
                  <a:pt x="572459" y="1211431"/>
                </a:lnTo>
                <a:cubicBezTo>
                  <a:pt x="534714" y="1249177"/>
                  <a:pt x="473516" y="1249177"/>
                  <a:pt x="435768" y="1211431"/>
                </a:cubicBezTo>
                <a:lnTo>
                  <a:pt x="28310" y="803972"/>
                </a:lnTo>
                <a:cubicBezTo>
                  <a:pt x="-9436" y="766226"/>
                  <a:pt x="-9436" y="705027"/>
                  <a:pt x="28310" y="667281"/>
                </a:cubicBezTo>
                <a:cubicBezTo>
                  <a:pt x="47183" y="648408"/>
                  <a:pt x="71920" y="638972"/>
                  <a:pt x="96656" y="638972"/>
                </a:cubicBezTo>
                <a:close/>
                <a:moveTo>
                  <a:pt x="2106683" y="616495"/>
                </a:moveTo>
                <a:cubicBezTo>
                  <a:pt x="2134262" y="616496"/>
                  <a:pt x="2161841" y="627017"/>
                  <a:pt x="2182883" y="648059"/>
                </a:cubicBezTo>
                <a:lnTo>
                  <a:pt x="5097548" y="3562723"/>
                </a:lnTo>
                <a:lnTo>
                  <a:pt x="5003110" y="3758766"/>
                </a:lnTo>
                <a:lnTo>
                  <a:pt x="4997697" y="3767674"/>
                </a:lnTo>
                <a:lnTo>
                  <a:pt x="2030481" y="800459"/>
                </a:lnTo>
                <a:cubicBezTo>
                  <a:pt x="1988398" y="758376"/>
                  <a:pt x="1988398" y="690143"/>
                  <a:pt x="2030481" y="648058"/>
                </a:cubicBezTo>
                <a:cubicBezTo>
                  <a:pt x="2051524" y="627017"/>
                  <a:pt x="2079103" y="616496"/>
                  <a:pt x="2106683" y="616495"/>
                </a:cubicBezTo>
                <a:close/>
                <a:moveTo>
                  <a:pt x="1683894" y="596830"/>
                </a:moveTo>
                <a:cubicBezTo>
                  <a:pt x="1711474" y="596830"/>
                  <a:pt x="1739053" y="607351"/>
                  <a:pt x="1760095" y="628393"/>
                </a:cubicBezTo>
                <a:lnTo>
                  <a:pt x="4960540" y="3828838"/>
                </a:lnTo>
                <a:lnTo>
                  <a:pt x="4853515" y="4005007"/>
                </a:lnTo>
                <a:lnTo>
                  <a:pt x="4844270" y="4017370"/>
                </a:lnTo>
                <a:lnTo>
                  <a:pt x="1607694" y="780795"/>
                </a:lnTo>
                <a:cubicBezTo>
                  <a:pt x="1565609" y="738711"/>
                  <a:pt x="1565609" y="670478"/>
                  <a:pt x="1607694" y="628393"/>
                </a:cubicBezTo>
                <a:cubicBezTo>
                  <a:pt x="1628736" y="607351"/>
                  <a:pt x="1656315" y="596830"/>
                  <a:pt x="1683894" y="596830"/>
                </a:cubicBezTo>
                <a:close/>
                <a:moveTo>
                  <a:pt x="2888346" y="596828"/>
                </a:moveTo>
                <a:cubicBezTo>
                  <a:pt x="2915926" y="596828"/>
                  <a:pt x="2943505" y="607349"/>
                  <a:pt x="2964547" y="628391"/>
                </a:cubicBezTo>
                <a:lnTo>
                  <a:pt x="5296831" y="2960674"/>
                </a:lnTo>
                <a:lnTo>
                  <a:pt x="5234488" y="3203134"/>
                </a:lnTo>
                <a:lnTo>
                  <a:pt x="2812146" y="780793"/>
                </a:lnTo>
                <a:cubicBezTo>
                  <a:pt x="2770062" y="738709"/>
                  <a:pt x="2770062" y="670475"/>
                  <a:pt x="2812146" y="628391"/>
                </a:cubicBezTo>
                <a:cubicBezTo>
                  <a:pt x="2833188" y="607349"/>
                  <a:pt x="2860767" y="596828"/>
                  <a:pt x="2888346" y="596828"/>
                </a:cubicBezTo>
                <a:close/>
                <a:moveTo>
                  <a:pt x="3660179" y="586992"/>
                </a:moveTo>
                <a:cubicBezTo>
                  <a:pt x="3687759" y="586992"/>
                  <a:pt x="3715339" y="597513"/>
                  <a:pt x="3736381" y="618555"/>
                </a:cubicBezTo>
                <a:lnTo>
                  <a:pt x="5361249" y="2243424"/>
                </a:lnTo>
                <a:lnTo>
                  <a:pt x="5363570" y="2335199"/>
                </a:lnTo>
                <a:cubicBezTo>
                  <a:pt x="5363570" y="2386744"/>
                  <a:pt x="5362264" y="2437983"/>
                  <a:pt x="5359684" y="2488887"/>
                </a:cubicBezTo>
                <a:lnTo>
                  <a:pt x="5355601" y="2542577"/>
                </a:lnTo>
                <a:lnTo>
                  <a:pt x="3583979" y="770956"/>
                </a:lnTo>
                <a:cubicBezTo>
                  <a:pt x="3541895" y="728872"/>
                  <a:pt x="3541895" y="660639"/>
                  <a:pt x="3583979" y="618555"/>
                </a:cubicBezTo>
                <a:cubicBezTo>
                  <a:pt x="3605021" y="597513"/>
                  <a:pt x="3632601" y="586992"/>
                  <a:pt x="3660179" y="586992"/>
                </a:cubicBezTo>
                <a:close/>
                <a:moveTo>
                  <a:pt x="3629431" y="157314"/>
                </a:moveTo>
                <a:cubicBezTo>
                  <a:pt x="3655790" y="157315"/>
                  <a:pt x="3682148" y="167370"/>
                  <a:pt x="3702258" y="187480"/>
                </a:cubicBezTo>
                <a:cubicBezTo>
                  <a:pt x="3777221" y="262442"/>
                  <a:pt x="3852183" y="337406"/>
                  <a:pt x="3927145" y="412369"/>
                </a:cubicBezTo>
                <a:cubicBezTo>
                  <a:pt x="3967366" y="452589"/>
                  <a:pt x="3967366" y="517801"/>
                  <a:pt x="3927145" y="558022"/>
                </a:cubicBezTo>
                <a:lnTo>
                  <a:pt x="3927145" y="558021"/>
                </a:lnTo>
                <a:cubicBezTo>
                  <a:pt x="3886924" y="598242"/>
                  <a:pt x="3821711" y="598242"/>
                  <a:pt x="3781490" y="558021"/>
                </a:cubicBezTo>
                <a:lnTo>
                  <a:pt x="3556604" y="333134"/>
                </a:lnTo>
                <a:cubicBezTo>
                  <a:pt x="3516383" y="292914"/>
                  <a:pt x="3516383" y="227701"/>
                  <a:pt x="3556604" y="187480"/>
                </a:cubicBezTo>
                <a:cubicBezTo>
                  <a:pt x="3576714" y="167370"/>
                  <a:pt x="3603073" y="157314"/>
                  <a:pt x="3629431" y="157314"/>
                </a:cubicBezTo>
                <a:close/>
                <a:moveTo>
                  <a:pt x="1441176" y="0"/>
                </a:moveTo>
                <a:cubicBezTo>
                  <a:pt x="1467534" y="0"/>
                  <a:pt x="1493892" y="10055"/>
                  <a:pt x="1514003" y="30166"/>
                </a:cubicBezTo>
                <a:cubicBezTo>
                  <a:pt x="1588965" y="105129"/>
                  <a:pt x="1663927" y="180092"/>
                  <a:pt x="1738890" y="255054"/>
                </a:cubicBezTo>
                <a:cubicBezTo>
                  <a:pt x="1779110" y="295276"/>
                  <a:pt x="1779110" y="360488"/>
                  <a:pt x="1738890" y="400709"/>
                </a:cubicBezTo>
                <a:lnTo>
                  <a:pt x="1738890" y="400707"/>
                </a:lnTo>
                <a:cubicBezTo>
                  <a:pt x="1698669" y="440928"/>
                  <a:pt x="1633456" y="440928"/>
                  <a:pt x="1593235" y="400707"/>
                </a:cubicBezTo>
                <a:lnTo>
                  <a:pt x="1368349" y="175820"/>
                </a:lnTo>
                <a:cubicBezTo>
                  <a:pt x="1328128" y="135599"/>
                  <a:pt x="1328128" y="70387"/>
                  <a:pt x="1368349" y="30166"/>
                </a:cubicBezTo>
                <a:cubicBezTo>
                  <a:pt x="1388459" y="10056"/>
                  <a:pt x="1414818" y="0"/>
                  <a:pt x="1441176"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6" name="Picture Placeholder 5"/>
          <p:cNvSpPr>
            <a:spLocks noGrp="1"/>
          </p:cNvSpPr>
          <p:nvPr>
            <p:ph type="pic" sz="quarter" idx="11" hasCustomPrompt="1"/>
          </p:nvPr>
        </p:nvSpPr>
        <p:spPr>
          <a:xfrm>
            <a:off x="0" y="0"/>
            <a:ext cx="6345932" cy="6147737"/>
          </a:xfrm>
          <a:custGeom>
            <a:avLst/>
            <a:gdLst>
              <a:gd name="connsiteX0" fmla="*/ 5232791 w 6345932"/>
              <a:gd name="connsiteY0" fmla="*/ 0 h 6147737"/>
              <a:gd name="connsiteX1" fmla="*/ 5692306 w 6345932"/>
              <a:gd name="connsiteY1" fmla="*/ 0 h 6147737"/>
              <a:gd name="connsiteX2" fmla="*/ 5693597 w 6345932"/>
              <a:gd name="connsiteY2" fmla="*/ 5169 h 6147737"/>
              <a:gd name="connsiteX3" fmla="*/ 5711762 w 6345932"/>
              <a:gd name="connsiteY3" fmla="*/ 38230 h 6147737"/>
              <a:gd name="connsiteX4" fmla="*/ 5724973 w 6345932"/>
              <a:gd name="connsiteY4" fmla="*/ 104349 h 6147737"/>
              <a:gd name="connsiteX5" fmla="*/ 5606070 w 6345932"/>
              <a:gd name="connsiteY5" fmla="*/ 527520 h 6147737"/>
              <a:gd name="connsiteX6" fmla="*/ 5460740 w 6345932"/>
              <a:gd name="connsiteY6" fmla="*/ 672986 h 6147737"/>
              <a:gd name="connsiteX7" fmla="*/ 5341831 w 6345932"/>
              <a:gd name="connsiteY7" fmla="*/ 752330 h 6147737"/>
              <a:gd name="connsiteX8" fmla="*/ 5315409 w 6345932"/>
              <a:gd name="connsiteY8" fmla="*/ 818449 h 6147737"/>
              <a:gd name="connsiteX9" fmla="*/ 5487162 w 6345932"/>
              <a:gd name="connsiteY9" fmla="*/ 1069704 h 6147737"/>
              <a:gd name="connsiteX10" fmla="*/ 5645703 w 6345932"/>
              <a:gd name="connsiteY10" fmla="*/ 1294514 h 6147737"/>
              <a:gd name="connsiteX11" fmla="*/ 5540010 w 6345932"/>
              <a:gd name="connsiteY11" fmla="*/ 1479650 h 6147737"/>
              <a:gd name="connsiteX12" fmla="*/ 5434313 w 6345932"/>
              <a:gd name="connsiteY12" fmla="*/ 1466425 h 6147737"/>
              <a:gd name="connsiteX13" fmla="*/ 5579643 w 6345932"/>
              <a:gd name="connsiteY13" fmla="*/ 1598667 h 6147737"/>
              <a:gd name="connsiteX14" fmla="*/ 5698551 w 6345932"/>
              <a:gd name="connsiteY14" fmla="*/ 1823473 h 6147737"/>
              <a:gd name="connsiteX15" fmla="*/ 5632492 w 6345932"/>
              <a:gd name="connsiteY15" fmla="*/ 1902821 h 6147737"/>
              <a:gd name="connsiteX16" fmla="*/ 5579643 w 6345932"/>
              <a:gd name="connsiteY16" fmla="*/ 1889596 h 6147737"/>
              <a:gd name="connsiteX17" fmla="*/ 5777822 w 6345932"/>
              <a:gd name="connsiteY17" fmla="*/ 2365661 h 6147737"/>
              <a:gd name="connsiteX18" fmla="*/ 5698551 w 6345932"/>
              <a:gd name="connsiteY18" fmla="*/ 2378886 h 6147737"/>
              <a:gd name="connsiteX19" fmla="*/ 5500373 w 6345932"/>
              <a:gd name="connsiteY19" fmla="*/ 2259868 h 6147737"/>
              <a:gd name="connsiteX20" fmla="*/ 5341831 w 6345932"/>
              <a:gd name="connsiteY20" fmla="*/ 2220194 h 6147737"/>
              <a:gd name="connsiteX21" fmla="*/ 5275772 w 6345932"/>
              <a:gd name="connsiteY21" fmla="*/ 2233419 h 6147737"/>
              <a:gd name="connsiteX22" fmla="*/ 5117230 w 6345932"/>
              <a:gd name="connsiteY22" fmla="*/ 2206970 h 6147737"/>
              <a:gd name="connsiteX23" fmla="*/ 5077593 w 6345932"/>
              <a:gd name="connsiteY23" fmla="*/ 2259868 h 6147737"/>
              <a:gd name="connsiteX24" fmla="*/ 5117230 w 6345932"/>
              <a:gd name="connsiteY24" fmla="*/ 2312763 h 6147737"/>
              <a:gd name="connsiteX25" fmla="*/ 5249350 w 6345932"/>
              <a:gd name="connsiteY25" fmla="*/ 2365661 h 6147737"/>
              <a:gd name="connsiteX26" fmla="*/ 5553221 w 6345932"/>
              <a:gd name="connsiteY26" fmla="*/ 2564022 h 6147737"/>
              <a:gd name="connsiteX27" fmla="*/ 6174180 w 6345932"/>
              <a:gd name="connsiteY27" fmla="*/ 2960744 h 6147737"/>
              <a:gd name="connsiteX28" fmla="*/ 6345932 w 6345932"/>
              <a:gd name="connsiteY28" fmla="*/ 3132655 h 6147737"/>
              <a:gd name="connsiteX29" fmla="*/ 6345932 w 6345932"/>
              <a:gd name="connsiteY29" fmla="*/ 3198774 h 6147737"/>
              <a:gd name="connsiteX30" fmla="*/ 6174180 w 6345932"/>
              <a:gd name="connsiteY30" fmla="*/ 3331016 h 6147737"/>
              <a:gd name="connsiteX31" fmla="*/ 6068483 w 6345932"/>
              <a:gd name="connsiteY31" fmla="*/ 3291342 h 6147737"/>
              <a:gd name="connsiteX32" fmla="*/ 5949579 w 6345932"/>
              <a:gd name="connsiteY32" fmla="*/ 3251672 h 6147737"/>
              <a:gd name="connsiteX33" fmla="*/ 5526799 w 6345932"/>
              <a:gd name="connsiteY33" fmla="*/ 3278118 h 6147737"/>
              <a:gd name="connsiteX34" fmla="*/ 5751400 w 6345932"/>
              <a:gd name="connsiteY34" fmla="*/ 3436809 h 6147737"/>
              <a:gd name="connsiteX35" fmla="*/ 6147753 w 6345932"/>
              <a:gd name="connsiteY35" fmla="*/ 3793856 h 6147737"/>
              <a:gd name="connsiteX36" fmla="*/ 6121331 w 6345932"/>
              <a:gd name="connsiteY36" fmla="*/ 4150904 h 6147737"/>
              <a:gd name="connsiteX37" fmla="*/ 5764611 w 6345932"/>
              <a:gd name="connsiteY37" fmla="*/ 4164129 h 6147737"/>
              <a:gd name="connsiteX38" fmla="*/ 5592859 w 6345932"/>
              <a:gd name="connsiteY38" fmla="*/ 3992217 h 6147737"/>
              <a:gd name="connsiteX39" fmla="*/ 5487162 w 6345932"/>
              <a:gd name="connsiteY39" fmla="*/ 3899649 h 6147737"/>
              <a:gd name="connsiteX40" fmla="*/ 5328620 w 6345932"/>
              <a:gd name="connsiteY40" fmla="*/ 3992217 h 6147737"/>
              <a:gd name="connsiteX41" fmla="*/ 5262561 w 6345932"/>
              <a:gd name="connsiteY41" fmla="*/ 3992217 h 6147737"/>
              <a:gd name="connsiteX42" fmla="*/ 5051171 w 6345932"/>
              <a:gd name="connsiteY42" fmla="*/ 4031887 h 6147737"/>
              <a:gd name="connsiteX43" fmla="*/ 4813359 w 6345932"/>
              <a:gd name="connsiteY43" fmla="*/ 4058336 h 6147737"/>
              <a:gd name="connsiteX44" fmla="*/ 4601969 w 6345932"/>
              <a:gd name="connsiteY44" fmla="*/ 3886424 h 6147737"/>
              <a:gd name="connsiteX45" fmla="*/ 4417002 w 6345932"/>
              <a:gd name="connsiteY45" fmla="*/ 4084785 h 6147737"/>
              <a:gd name="connsiteX46" fmla="*/ 4179190 w 6345932"/>
              <a:gd name="connsiteY46" fmla="*/ 4005442 h 6147737"/>
              <a:gd name="connsiteX47" fmla="*/ 3809259 w 6345932"/>
              <a:gd name="connsiteY47" fmla="*/ 4005442 h 6147737"/>
              <a:gd name="connsiteX48" fmla="*/ 3716772 w 6345932"/>
              <a:gd name="connsiteY48" fmla="*/ 4084785 h 6147737"/>
              <a:gd name="connsiteX49" fmla="*/ 3597869 w 6345932"/>
              <a:gd name="connsiteY49" fmla="*/ 4031887 h 6147737"/>
              <a:gd name="connsiteX50" fmla="*/ 3518594 w 6345932"/>
              <a:gd name="connsiteY50" fmla="*/ 3965768 h 6147737"/>
              <a:gd name="connsiteX51" fmla="*/ 3399690 w 6345932"/>
              <a:gd name="connsiteY51" fmla="*/ 3780632 h 6147737"/>
              <a:gd name="connsiteX52" fmla="*/ 3611080 w 6345932"/>
              <a:gd name="connsiteY52" fmla="*/ 4865004 h 6147737"/>
              <a:gd name="connsiteX53" fmla="*/ 3478961 w 6345932"/>
              <a:gd name="connsiteY53" fmla="*/ 4865004 h 6147737"/>
              <a:gd name="connsiteX54" fmla="*/ 3280782 w 6345932"/>
              <a:gd name="connsiteY54" fmla="*/ 4798885 h 6147737"/>
              <a:gd name="connsiteX55" fmla="*/ 3293993 w 6345932"/>
              <a:gd name="connsiteY55" fmla="*/ 4957572 h 6147737"/>
              <a:gd name="connsiteX56" fmla="*/ 3241149 w 6345932"/>
              <a:gd name="connsiteY56" fmla="*/ 5050140 h 6147737"/>
              <a:gd name="connsiteX57" fmla="*/ 3175089 w 6345932"/>
              <a:gd name="connsiteY57" fmla="*/ 5103034 h 6147737"/>
              <a:gd name="connsiteX58" fmla="*/ 3029759 w 6345932"/>
              <a:gd name="connsiteY58" fmla="*/ 5208827 h 6147737"/>
              <a:gd name="connsiteX59" fmla="*/ 3003332 w 6345932"/>
              <a:gd name="connsiteY59" fmla="*/ 5195602 h 6147737"/>
              <a:gd name="connsiteX60" fmla="*/ 2818369 w 6345932"/>
              <a:gd name="connsiteY60" fmla="*/ 4957572 h 6147737"/>
              <a:gd name="connsiteX61" fmla="*/ 2765520 w 6345932"/>
              <a:gd name="connsiteY61" fmla="*/ 4851779 h 6147737"/>
              <a:gd name="connsiteX62" fmla="*/ 2805153 w 6345932"/>
              <a:gd name="connsiteY62" fmla="*/ 5076589 h 6147737"/>
              <a:gd name="connsiteX63" fmla="*/ 2805153 w 6345932"/>
              <a:gd name="connsiteY63" fmla="*/ 5155933 h 6147737"/>
              <a:gd name="connsiteX64" fmla="*/ 2725883 w 6345932"/>
              <a:gd name="connsiteY64" fmla="*/ 5288170 h 6147737"/>
              <a:gd name="connsiteX65" fmla="*/ 2673039 w 6345932"/>
              <a:gd name="connsiteY65" fmla="*/ 5274950 h 6147737"/>
              <a:gd name="connsiteX66" fmla="*/ 2501282 w 6345932"/>
              <a:gd name="connsiteY66" fmla="*/ 5036915 h 6147737"/>
              <a:gd name="connsiteX67" fmla="*/ 2197410 w 6345932"/>
              <a:gd name="connsiteY67" fmla="*/ 4217027 h 6147737"/>
              <a:gd name="connsiteX68" fmla="*/ 2170984 w 6345932"/>
              <a:gd name="connsiteY68" fmla="*/ 4137679 h 6147737"/>
              <a:gd name="connsiteX69" fmla="*/ 2157773 w 6345932"/>
              <a:gd name="connsiteY69" fmla="*/ 4150904 h 6147737"/>
              <a:gd name="connsiteX70" fmla="*/ 2237043 w 6345932"/>
              <a:gd name="connsiteY70" fmla="*/ 4534401 h 6147737"/>
              <a:gd name="connsiteX71" fmla="*/ 2422011 w 6345932"/>
              <a:gd name="connsiteY71" fmla="*/ 5301395 h 6147737"/>
              <a:gd name="connsiteX72" fmla="*/ 2448433 w 6345932"/>
              <a:gd name="connsiteY72" fmla="*/ 5605549 h 6147737"/>
              <a:gd name="connsiteX73" fmla="*/ 2488071 w 6345932"/>
              <a:gd name="connsiteY73" fmla="*/ 5803909 h 6147737"/>
              <a:gd name="connsiteX74" fmla="*/ 2501282 w 6345932"/>
              <a:gd name="connsiteY74" fmla="*/ 5975821 h 6147737"/>
              <a:gd name="connsiteX75" fmla="*/ 2422011 w 6345932"/>
              <a:gd name="connsiteY75" fmla="*/ 6134512 h 6147737"/>
              <a:gd name="connsiteX76" fmla="*/ 2395589 w 6345932"/>
              <a:gd name="connsiteY76" fmla="*/ 6147737 h 6147737"/>
              <a:gd name="connsiteX77" fmla="*/ 2276681 w 6345932"/>
              <a:gd name="connsiteY77" fmla="*/ 6081614 h 6147737"/>
              <a:gd name="connsiteX78" fmla="*/ 2038869 w 6345932"/>
              <a:gd name="connsiteY78" fmla="*/ 5671667 h 6147737"/>
              <a:gd name="connsiteX79" fmla="*/ 1986021 w 6345932"/>
              <a:gd name="connsiteY79" fmla="*/ 5618773 h 6147737"/>
              <a:gd name="connsiteX80" fmla="*/ 1483970 w 6345932"/>
              <a:gd name="connsiteY80" fmla="*/ 4521176 h 6147737"/>
              <a:gd name="connsiteX81" fmla="*/ 1246158 w 6345932"/>
              <a:gd name="connsiteY81" fmla="*/ 4045111 h 6147737"/>
              <a:gd name="connsiteX82" fmla="*/ 1140461 w 6345932"/>
              <a:gd name="connsiteY82" fmla="*/ 3833530 h 6147737"/>
              <a:gd name="connsiteX83" fmla="*/ 1114039 w 6345932"/>
              <a:gd name="connsiteY83" fmla="*/ 3846750 h 6147737"/>
              <a:gd name="connsiteX84" fmla="*/ 1127250 w 6345932"/>
              <a:gd name="connsiteY84" fmla="*/ 4005442 h 6147737"/>
              <a:gd name="connsiteX85" fmla="*/ 1180099 w 6345932"/>
              <a:gd name="connsiteY85" fmla="*/ 4322816 h 6147737"/>
              <a:gd name="connsiteX86" fmla="*/ 1232943 w 6345932"/>
              <a:gd name="connsiteY86" fmla="*/ 5023691 h 6147737"/>
              <a:gd name="connsiteX87" fmla="*/ 1193310 w 6345932"/>
              <a:gd name="connsiteY87" fmla="*/ 5195602 h 6147737"/>
              <a:gd name="connsiteX88" fmla="*/ 1127250 w 6345932"/>
              <a:gd name="connsiteY88" fmla="*/ 5235276 h 6147737"/>
              <a:gd name="connsiteX89" fmla="*/ 876223 w 6345932"/>
              <a:gd name="connsiteY89" fmla="*/ 5182382 h 6147737"/>
              <a:gd name="connsiteX90" fmla="*/ 757319 w 6345932"/>
              <a:gd name="connsiteY90" fmla="*/ 5116259 h 6147737"/>
              <a:gd name="connsiteX91" fmla="*/ 704471 w 6345932"/>
              <a:gd name="connsiteY91" fmla="*/ 5063365 h 6147737"/>
              <a:gd name="connsiteX92" fmla="*/ 532714 w 6345932"/>
              <a:gd name="connsiteY92" fmla="*/ 4891453 h 6147737"/>
              <a:gd name="connsiteX93" fmla="*/ 493081 w 6345932"/>
              <a:gd name="connsiteY93" fmla="*/ 4851779 h 6147737"/>
              <a:gd name="connsiteX94" fmla="*/ 109934 w 6345932"/>
              <a:gd name="connsiteY94" fmla="*/ 4534401 h 6147737"/>
              <a:gd name="connsiteX95" fmla="*/ 35619 w 6345932"/>
              <a:gd name="connsiteY95" fmla="*/ 4502996 h 6147737"/>
              <a:gd name="connsiteX96" fmla="*/ 0 w 6345932"/>
              <a:gd name="connsiteY96" fmla="*/ 4502823 h 6147737"/>
              <a:gd name="connsiteX97" fmla="*/ 0 w 6345932"/>
              <a:gd name="connsiteY97" fmla="*/ 4015388 h 6147737"/>
              <a:gd name="connsiteX98" fmla="*/ 19312 w 6345932"/>
              <a:gd name="connsiteY98" fmla="*/ 4021352 h 6147737"/>
              <a:gd name="connsiteX99" fmla="*/ 255269 w 6345932"/>
              <a:gd name="connsiteY99" fmla="*/ 4190578 h 6147737"/>
              <a:gd name="connsiteX100" fmla="*/ 744104 w 6345932"/>
              <a:gd name="connsiteY100" fmla="*/ 4666643 h 6147737"/>
              <a:gd name="connsiteX101" fmla="*/ 849801 w 6345932"/>
              <a:gd name="connsiteY101" fmla="*/ 4785660 h 6147737"/>
              <a:gd name="connsiteX102" fmla="*/ 876223 w 6345932"/>
              <a:gd name="connsiteY102" fmla="*/ 4719537 h 6147737"/>
              <a:gd name="connsiteX103" fmla="*/ 849801 w 6345932"/>
              <a:gd name="connsiteY103" fmla="*/ 4296371 h 6147737"/>
              <a:gd name="connsiteX104" fmla="*/ 704471 w 6345932"/>
              <a:gd name="connsiteY104" fmla="*/ 3489703 h 6147737"/>
              <a:gd name="connsiteX105" fmla="*/ 730893 w 6345932"/>
              <a:gd name="connsiteY105" fmla="*/ 3251672 h 6147737"/>
              <a:gd name="connsiteX106" fmla="*/ 810163 w 6345932"/>
              <a:gd name="connsiteY106" fmla="*/ 3172325 h 6147737"/>
              <a:gd name="connsiteX107" fmla="*/ 955493 w 6345932"/>
              <a:gd name="connsiteY107" fmla="*/ 3172325 h 6147737"/>
              <a:gd name="connsiteX108" fmla="*/ 1061191 w 6345932"/>
              <a:gd name="connsiteY108" fmla="*/ 3251672 h 6147737"/>
              <a:gd name="connsiteX109" fmla="*/ 1219732 w 6345932"/>
              <a:gd name="connsiteY109" fmla="*/ 3423584 h 6147737"/>
              <a:gd name="connsiteX110" fmla="*/ 1299002 w 6345932"/>
              <a:gd name="connsiteY110" fmla="*/ 3516152 h 6147737"/>
              <a:gd name="connsiteX111" fmla="*/ 1563241 w 6345932"/>
              <a:gd name="connsiteY111" fmla="*/ 4005442 h 6147737"/>
              <a:gd name="connsiteX112" fmla="*/ 2091713 w 6345932"/>
              <a:gd name="connsiteY112" fmla="*/ 5169157 h 6147737"/>
              <a:gd name="connsiteX113" fmla="*/ 2118140 w 6345932"/>
              <a:gd name="connsiteY113" fmla="*/ 5208827 h 6147737"/>
              <a:gd name="connsiteX114" fmla="*/ 2025654 w 6345932"/>
              <a:gd name="connsiteY114" fmla="*/ 4759211 h 6147737"/>
              <a:gd name="connsiteX115" fmla="*/ 1972810 w 6345932"/>
              <a:gd name="connsiteY115" fmla="*/ 4494732 h 6147737"/>
              <a:gd name="connsiteX116" fmla="*/ 1893539 w 6345932"/>
              <a:gd name="connsiteY116" fmla="*/ 4230247 h 6147737"/>
              <a:gd name="connsiteX117" fmla="*/ 1840690 w 6345932"/>
              <a:gd name="connsiteY117" fmla="*/ 3952543 h 6147737"/>
              <a:gd name="connsiteX118" fmla="*/ 1734993 w 6345932"/>
              <a:gd name="connsiteY118" fmla="*/ 3529377 h 6147737"/>
              <a:gd name="connsiteX119" fmla="*/ 1682149 w 6345932"/>
              <a:gd name="connsiteY119" fmla="*/ 3079757 h 6147737"/>
              <a:gd name="connsiteX120" fmla="*/ 1787842 w 6345932"/>
              <a:gd name="connsiteY120" fmla="*/ 2921070 h 6147737"/>
              <a:gd name="connsiteX121" fmla="*/ 1986021 w 6345932"/>
              <a:gd name="connsiteY121" fmla="*/ 2973964 h 6147737"/>
              <a:gd name="connsiteX122" fmla="*/ 2104929 w 6345932"/>
              <a:gd name="connsiteY122" fmla="*/ 3119430 h 6147737"/>
              <a:gd name="connsiteX123" fmla="*/ 2038869 w 6345932"/>
              <a:gd name="connsiteY123" fmla="*/ 2762383 h 6147737"/>
              <a:gd name="connsiteX124" fmla="*/ 1999232 w 6345932"/>
              <a:gd name="connsiteY124" fmla="*/ 2577247 h 6147737"/>
              <a:gd name="connsiteX125" fmla="*/ 2025654 w 6345932"/>
              <a:gd name="connsiteY125" fmla="*/ 2154076 h 6147737"/>
              <a:gd name="connsiteX126" fmla="*/ 2170984 w 6345932"/>
              <a:gd name="connsiteY126" fmla="*/ 2167301 h 6147737"/>
              <a:gd name="connsiteX127" fmla="*/ 2170984 w 6345932"/>
              <a:gd name="connsiteY127" fmla="*/ 2061508 h 6147737"/>
              <a:gd name="connsiteX128" fmla="*/ 2223832 w 6345932"/>
              <a:gd name="connsiteY128" fmla="*/ 1889596 h 6147737"/>
              <a:gd name="connsiteX129" fmla="*/ 2223832 w 6345932"/>
              <a:gd name="connsiteY129" fmla="*/ 1836698 h 6147737"/>
              <a:gd name="connsiteX130" fmla="*/ 2170984 w 6345932"/>
              <a:gd name="connsiteY130" fmla="*/ 1466425 h 6147737"/>
              <a:gd name="connsiteX131" fmla="*/ 2170984 w 6345932"/>
              <a:gd name="connsiteY131" fmla="*/ 1387082 h 6147737"/>
              <a:gd name="connsiteX132" fmla="*/ 2408800 w 6345932"/>
              <a:gd name="connsiteY132" fmla="*/ 1585443 h 6147737"/>
              <a:gd name="connsiteX133" fmla="*/ 2461649 w 6345932"/>
              <a:gd name="connsiteY133" fmla="*/ 1664786 h 6147737"/>
              <a:gd name="connsiteX134" fmla="*/ 2461649 w 6345932"/>
              <a:gd name="connsiteY134" fmla="*/ 1439976 h 6147737"/>
              <a:gd name="connsiteX135" fmla="*/ 2580553 w 6345932"/>
              <a:gd name="connsiteY135" fmla="*/ 1519324 h 6147737"/>
              <a:gd name="connsiteX136" fmla="*/ 2593764 w 6345932"/>
              <a:gd name="connsiteY136" fmla="*/ 1506099 h 6147737"/>
              <a:gd name="connsiteX137" fmla="*/ 2488071 w 6345932"/>
              <a:gd name="connsiteY137" fmla="*/ 1294514 h 6147737"/>
              <a:gd name="connsiteX138" fmla="*/ 2488071 w 6345932"/>
              <a:gd name="connsiteY138" fmla="*/ 1228395 h 6147737"/>
              <a:gd name="connsiteX139" fmla="*/ 2501282 w 6345932"/>
              <a:gd name="connsiteY139" fmla="*/ 1228395 h 6147737"/>
              <a:gd name="connsiteX140" fmla="*/ 2355952 w 6345932"/>
              <a:gd name="connsiteY140" fmla="*/ 1016809 h 6147737"/>
              <a:gd name="connsiteX141" fmla="*/ 2527704 w 6345932"/>
              <a:gd name="connsiteY141" fmla="*/ 1175496 h 6147737"/>
              <a:gd name="connsiteX142" fmla="*/ 2739094 w 6345932"/>
              <a:gd name="connsiteY142" fmla="*/ 1281289 h 6147737"/>
              <a:gd name="connsiteX143" fmla="*/ 2937273 w 6345932"/>
              <a:gd name="connsiteY143" fmla="*/ 1360632 h 6147737"/>
              <a:gd name="connsiteX144" fmla="*/ 3109029 w 6345932"/>
              <a:gd name="connsiteY144" fmla="*/ 1466425 h 6147737"/>
              <a:gd name="connsiteX145" fmla="*/ 3412901 w 6345932"/>
              <a:gd name="connsiteY145" fmla="*/ 1453201 h 6147737"/>
              <a:gd name="connsiteX146" fmla="*/ 3333630 w 6345932"/>
              <a:gd name="connsiteY146" fmla="*/ 1334188 h 6147737"/>
              <a:gd name="connsiteX147" fmla="*/ 3280782 w 6345932"/>
              <a:gd name="connsiteY147" fmla="*/ 1228395 h 6147737"/>
              <a:gd name="connsiteX148" fmla="*/ 3439323 w 6345932"/>
              <a:gd name="connsiteY148" fmla="*/ 1162272 h 6147737"/>
              <a:gd name="connsiteX149" fmla="*/ 3796043 w 6345932"/>
              <a:gd name="connsiteY149" fmla="*/ 1254840 h 6147737"/>
              <a:gd name="connsiteX150" fmla="*/ 3848892 w 6345932"/>
              <a:gd name="connsiteY150" fmla="*/ 1268064 h 6147737"/>
              <a:gd name="connsiteX151" fmla="*/ 4179190 w 6345932"/>
              <a:gd name="connsiteY151" fmla="*/ 1307738 h 6147737"/>
              <a:gd name="connsiteX152" fmla="*/ 4245249 w 6345932"/>
              <a:gd name="connsiteY152" fmla="*/ 1347408 h 6147737"/>
              <a:gd name="connsiteX153" fmla="*/ 4628391 w 6345932"/>
              <a:gd name="connsiteY153" fmla="*/ 1307738 h 6147737"/>
              <a:gd name="connsiteX154" fmla="*/ 4443424 w 6345932"/>
              <a:gd name="connsiteY154" fmla="*/ 1135827 h 6147737"/>
              <a:gd name="connsiteX155" fmla="*/ 4337731 w 6345932"/>
              <a:gd name="connsiteY155" fmla="*/ 1003585 h 6147737"/>
              <a:gd name="connsiteX156" fmla="*/ 4364153 w 6345932"/>
              <a:gd name="connsiteY156" fmla="*/ 871343 h 6147737"/>
              <a:gd name="connsiteX157" fmla="*/ 4324520 w 6345932"/>
              <a:gd name="connsiteY157" fmla="*/ 752330 h 6147737"/>
              <a:gd name="connsiteX158" fmla="*/ 4364153 w 6345932"/>
              <a:gd name="connsiteY158" fmla="*/ 699431 h 6147737"/>
              <a:gd name="connsiteX159" fmla="*/ 4469850 w 6345932"/>
              <a:gd name="connsiteY159" fmla="*/ 686207 h 6147737"/>
              <a:gd name="connsiteX160" fmla="*/ 4668029 w 6345932"/>
              <a:gd name="connsiteY160" fmla="*/ 725881 h 6147737"/>
              <a:gd name="connsiteX161" fmla="*/ 4747300 w 6345932"/>
              <a:gd name="connsiteY161" fmla="*/ 765550 h 6147737"/>
              <a:gd name="connsiteX162" fmla="*/ 4760511 w 6345932"/>
              <a:gd name="connsiteY162" fmla="*/ 686207 h 6147737"/>
              <a:gd name="connsiteX163" fmla="*/ 4720873 w 6345932"/>
              <a:gd name="connsiteY163" fmla="*/ 540744 h 6147737"/>
              <a:gd name="connsiteX164" fmla="*/ 4760511 w 6345932"/>
              <a:gd name="connsiteY164" fmla="*/ 434952 h 6147737"/>
              <a:gd name="connsiteX165" fmla="*/ 4879419 w 6345932"/>
              <a:gd name="connsiteY165" fmla="*/ 395278 h 6147737"/>
              <a:gd name="connsiteX166" fmla="*/ 4919052 w 6345932"/>
              <a:gd name="connsiteY166" fmla="*/ 368833 h 6147737"/>
              <a:gd name="connsiteX167" fmla="*/ 5130441 w 6345932"/>
              <a:gd name="connsiteY167" fmla="*/ 130798 h 6147737"/>
              <a:gd name="connsiteX168" fmla="*/ 5227879 w 6345932"/>
              <a:gd name="connsiteY168" fmla="*/ 10130 h 61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6345932" h="6147737">
                <a:moveTo>
                  <a:pt x="5232791" y="0"/>
                </a:moveTo>
                <a:lnTo>
                  <a:pt x="5692306" y="0"/>
                </a:lnTo>
                <a:lnTo>
                  <a:pt x="5693597" y="5169"/>
                </a:lnTo>
                <a:cubicBezTo>
                  <a:pt x="5698551" y="15087"/>
                  <a:pt x="5705156" y="25005"/>
                  <a:pt x="5711762" y="38230"/>
                </a:cubicBezTo>
                <a:cubicBezTo>
                  <a:pt x="5711762" y="64679"/>
                  <a:pt x="5724973" y="91129"/>
                  <a:pt x="5724973" y="104349"/>
                </a:cubicBezTo>
                <a:cubicBezTo>
                  <a:pt x="5711762" y="249816"/>
                  <a:pt x="5672129" y="395278"/>
                  <a:pt x="5606070" y="527520"/>
                </a:cubicBezTo>
                <a:cubicBezTo>
                  <a:pt x="5579643" y="593639"/>
                  <a:pt x="5526799" y="646537"/>
                  <a:pt x="5460740" y="672986"/>
                </a:cubicBezTo>
                <a:cubicBezTo>
                  <a:pt x="5421102" y="686207"/>
                  <a:pt x="5381469" y="712656"/>
                  <a:pt x="5341831" y="752330"/>
                </a:cubicBezTo>
                <a:cubicBezTo>
                  <a:pt x="5328620" y="765550"/>
                  <a:pt x="5315409" y="805224"/>
                  <a:pt x="5315409" y="818449"/>
                </a:cubicBezTo>
                <a:cubicBezTo>
                  <a:pt x="5368253" y="911017"/>
                  <a:pt x="5434313" y="990360"/>
                  <a:pt x="5487162" y="1069704"/>
                </a:cubicBezTo>
                <a:cubicBezTo>
                  <a:pt x="5540010" y="1149047"/>
                  <a:pt x="5606070" y="1215170"/>
                  <a:pt x="5645703" y="1294514"/>
                </a:cubicBezTo>
                <a:cubicBezTo>
                  <a:pt x="5685340" y="1387082"/>
                  <a:pt x="5632492" y="1466425"/>
                  <a:pt x="5540010" y="1479650"/>
                </a:cubicBezTo>
                <a:cubicBezTo>
                  <a:pt x="5513584" y="1479650"/>
                  <a:pt x="5487162" y="1466425"/>
                  <a:pt x="5434313" y="1466425"/>
                </a:cubicBezTo>
                <a:cubicBezTo>
                  <a:pt x="5487162" y="1519324"/>
                  <a:pt x="5526799" y="1558993"/>
                  <a:pt x="5579643" y="1598667"/>
                </a:cubicBezTo>
                <a:cubicBezTo>
                  <a:pt x="5645703" y="1664786"/>
                  <a:pt x="5698551" y="1730905"/>
                  <a:pt x="5698551" y="1823473"/>
                </a:cubicBezTo>
                <a:cubicBezTo>
                  <a:pt x="5672129" y="1849922"/>
                  <a:pt x="5645703" y="1876372"/>
                  <a:pt x="5632492" y="1902821"/>
                </a:cubicBezTo>
                <a:cubicBezTo>
                  <a:pt x="5619281" y="1902821"/>
                  <a:pt x="5592859" y="1902821"/>
                  <a:pt x="5579643" y="1889596"/>
                </a:cubicBezTo>
                <a:cubicBezTo>
                  <a:pt x="5579643" y="2074733"/>
                  <a:pt x="5738189" y="2180525"/>
                  <a:pt x="5777822" y="2365661"/>
                </a:cubicBezTo>
                <a:cubicBezTo>
                  <a:pt x="5751400" y="2365661"/>
                  <a:pt x="5724973" y="2378886"/>
                  <a:pt x="5698551" y="2378886"/>
                </a:cubicBezTo>
                <a:cubicBezTo>
                  <a:pt x="5619281" y="2365661"/>
                  <a:pt x="5566432" y="2299543"/>
                  <a:pt x="5500373" y="2259868"/>
                </a:cubicBezTo>
                <a:cubicBezTo>
                  <a:pt x="5447529" y="2220194"/>
                  <a:pt x="5407891" y="2167301"/>
                  <a:pt x="5341831" y="2220194"/>
                </a:cubicBezTo>
                <a:cubicBezTo>
                  <a:pt x="5328620" y="2233419"/>
                  <a:pt x="5288983" y="2233419"/>
                  <a:pt x="5275772" y="2233419"/>
                </a:cubicBezTo>
                <a:cubicBezTo>
                  <a:pt x="5222923" y="2233419"/>
                  <a:pt x="5170079" y="2220194"/>
                  <a:pt x="5117230" y="2206970"/>
                </a:cubicBezTo>
                <a:cubicBezTo>
                  <a:pt x="5077593" y="2206970"/>
                  <a:pt x="5051171" y="2220194"/>
                  <a:pt x="5077593" y="2259868"/>
                </a:cubicBezTo>
                <a:cubicBezTo>
                  <a:pt x="5077593" y="2273093"/>
                  <a:pt x="5104019" y="2299543"/>
                  <a:pt x="5117230" y="2312763"/>
                </a:cubicBezTo>
                <a:cubicBezTo>
                  <a:pt x="5156864" y="2339212"/>
                  <a:pt x="5209712" y="2352436"/>
                  <a:pt x="5249350" y="2365661"/>
                </a:cubicBezTo>
                <a:cubicBezTo>
                  <a:pt x="5355042" y="2431780"/>
                  <a:pt x="5460740" y="2497899"/>
                  <a:pt x="5553221" y="2564022"/>
                </a:cubicBezTo>
                <a:cubicBezTo>
                  <a:pt x="5764611" y="2696259"/>
                  <a:pt x="5976001" y="2828502"/>
                  <a:pt x="6174180" y="2960744"/>
                </a:cubicBezTo>
                <a:cubicBezTo>
                  <a:pt x="6240239" y="3013638"/>
                  <a:pt x="6293083" y="3079757"/>
                  <a:pt x="6345932" y="3132655"/>
                </a:cubicBezTo>
                <a:cubicBezTo>
                  <a:pt x="6345932" y="3159104"/>
                  <a:pt x="6345932" y="3185549"/>
                  <a:pt x="6345932" y="3198774"/>
                </a:cubicBezTo>
                <a:cubicBezTo>
                  <a:pt x="6319510" y="3278118"/>
                  <a:pt x="6240239" y="3304567"/>
                  <a:pt x="6174180" y="3331016"/>
                </a:cubicBezTo>
                <a:cubicBezTo>
                  <a:pt x="6147753" y="3331016"/>
                  <a:pt x="6108120" y="3304567"/>
                  <a:pt x="6068483" y="3291342"/>
                </a:cubicBezTo>
                <a:cubicBezTo>
                  <a:pt x="6028849" y="3278118"/>
                  <a:pt x="5989212" y="3264893"/>
                  <a:pt x="5949579" y="3251672"/>
                </a:cubicBezTo>
                <a:cubicBezTo>
                  <a:pt x="5817460" y="3383910"/>
                  <a:pt x="5672129" y="3317791"/>
                  <a:pt x="5526799" y="3278118"/>
                </a:cubicBezTo>
                <a:cubicBezTo>
                  <a:pt x="5592859" y="3331016"/>
                  <a:pt x="5672129" y="3383910"/>
                  <a:pt x="5751400" y="3436809"/>
                </a:cubicBezTo>
                <a:cubicBezTo>
                  <a:pt x="5896730" y="3542602"/>
                  <a:pt x="6028849" y="3661614"/>
                  <a:pt x="6147753" y="3793856"/>
                </a:cubicBezTo>
                <a:cubicBezTo>
                  <a:pt x="6266661" y="3952543"/>
                  <a:pt x="6266661" y="3978993"/>
                  <a:pt x="6121331" y="4150904"/>
                </a:cubicBezTo>
                <a:cubicBezTo>
                  <a:pt x="6042061" y="4256697"/>
                  <a:pt x="5883519" y="4256697"/>
                  <a:pt x="5764611" y="4164129"/>
                </a:cubicBezTo>
                <a:cubicBezTo>
                  <a:pt x="5711762" y="4111235"/>
                  <a:pt x="5658918" y="4045111"/>
                  <a:pt x="5592859" y="3992217"/>
                </a:cubicBezTo>
                <a:cubicBezTo>
                  <a:pt x="5553221" y="3965768"/>
                  <a:pt x="5513584" y="3926098"/>
                  <a:pt x="5487162" y="3899649"/>
                </a:cubicBezTo>
                <a:cubicBezTo>
                  <a:pt x="5421102" y="3926098"/>
                  <a:pt x="5381469" y="3965768"/>
                  <a:pt x="5328620" y="3992217"/>
                </a:cubicBezTo>
                <a:cubicBezTo>
                  <a:pt x="5315409" y="4005442"/>
                  <a:pt x="5288983" y="3992217"/>
                  <a:pt x="5262561" y="3992217"/>
                </a:cubicBezTo>
                <a:cubicBezTo>
                  <a:pt x="5183290" y="3952543"/>
                  <a:pt x="5117230" y="3952543"/>
                  <a:pt x="5051171" y="4031887"/>
                </a:cubicBezTo>
                <a:cubicBezTo>
                  <a:pt x="4998323" y="4098010"/>
                  <a:pt x="4892630" y="4111235"/>
                  <a:pt x="4813359" y="4058336"/>
                </a:cubicBezTo>
                <a:cubicBezTo>
                  <a:pt x="4734089" y="4005442"/>
                  <a:pt x="4668029" y="3952543"/>
                  <a:pt x="4601969" y="3886424"/>
                </a:cubicBezTo>
                <a:cubicBezTo>
                  <a:pt x="4601969" y="4005442"/>
                  <a:pt x="4509483" y="4045111"/>
                  <a:pt x="4417002" y="4084785"/>
                </a:cubicBezTo>
                <a:cubicBezTo>
                  <a:pt x="4311309" y="4124459"/>
                  <a:pt x="4245249" y="4071561"/>
                  <a:pt x="4179190" y="4005442"/>
                </a:cubicBezTo>
                <a:cubicBezTo>
                  <a:pt x="4073492" y="4111235"/>
                  <a:pt x="3994222" y="4124459"/>
                  <a:pt x="3809259" y="4005442"/>
                </a:cubicBezTo>
                <a:cubicBezTo>
                  <a:pt x="3782832" y="4018667"/>
                  <a:pt x="3756410" y="4045111"/>
                  <a:pt x="3716772" y="4084785"/>
                </a:cubicBezTo>
                <a:cubicBezTo>
                  <a:pt x="3677139" y="4071561"/>
                  <a:pt x="3637502" y="4058336"/>
                  <a:pt x="3597869" y="4031887"/>
                </a:cubicBezTo>
                <a:cubicBezTo>
                  <a:pt x="3571442" y="4018667"/>
                  <a:pt x="3545020" y="3992217"/>
                  <a:pt x="3518594" y="3965768"/>
                </a:cubicBezTo>
                <a:cubicBezTo>
                  <a:pt x="3478961" y="3899649"/>
                  <a:pt x="3439323" y="3833530"/>
                  <a:pt x="3399690" y="3780632"/>
                </a:cubicBezTo>
                <a:cubicBezTo>
                  <a:pt x="3492172" y="4137679"/>
                  <a:pt x="3624291" y="4481507"/>
                  <a:pt x="3611080" y="4865004"/>
                </a:cubicBezTo>
                <a:cubicBezTo>
                  <a:pt x="3545020" y="4865004"/>
                  <a:pt x="3518594" y="4851779"/>
                  <a:pt x="3478961" y="4865004"/>
                </a:cubicBezTo>
                <a:cubicBezTo>
                  <a:pt x="3373263" y="4878229"/>
                  <a:pt x="3373263" y="4878229"/>
                  <a:pt x="3280782" y="4798885"/>
                </a:cubicBezTo>
                <a:cubicBezTo>
                  <a:pt x="3293993" y="4851779"/>
                  <a:pt x="3293993" y="4904673"/>
                  <a:pt x="3293993" y="4957572"/>
                </a:cubicBezTo>
                <a:cubicBezTo>
                  <a:pt x="3307204" y="5010466"/>
                  <a:pt x="3307204" y="5036915"/>
                  <a:pt x="3241149" y="5050140"/>
                </a:cubicBezTo>
                <a:cubicBezTo>
                  <a:pt x="3214722" y="5050140"/>
                  <a:pt x="3188300" y="5076589"/>
                  <a:pt x="3175089" y="5103034"/>
                </a:cubicBezTo>
                <a:cubicBezTo>
                  <a:pt x="3161873" y="5182382"/>
                  <a:pt x="3082603" y="5169157"/>
                  <a:pt x="3029759" y="5208827"/>
                </a:cubicBezTo>
                <a:cubicBezTo>
                  <a:pt x="3029759" y="5208827"/>
                  <a:pt x="3003332" y="5195602"/>
                  <a:pt x="3003332" y="5195602"/>
                </a:cubicBezTo>
                <a:cubicBezTo>
                  <a:pt x="2910851" y="5129483"/>
                  <a:pt x="2844791" y="5063365"/>
                  <a:pt x="2818369" y="4957572"/>
                </a:cubicBezTo>
                <a:cubicBezTo>
                  <a:pt x="2805153" y="4917898"/>
                  <a:pt x="2791942" y="4891453"/>
                  <a:pt x="2765520" y="4851779"/>
                </a:cubicBezTo>
                <a:cubicBezTo>
                  <a:pt x="2778731" y="4931123"/>
                  <a:pt x="2791942" y="5010466"/>
                  <a:pt x="2805153" y="5076589"/>
                </a:cubicBezTo>
                <a:cubicBezTo>
                  <a:pt x="2805153" y="5103034"/>
                  <a:pt x="2805153" y="5129483"/>
                  <a:pt x="2805153" y="5155933"/>
                </a:cubicBezTo>
                <a:cubicBezTo>
                  <a:pt x="2831580" y="5235276"/>
                  <a:pt x="2765520" y="5261726"/>
                  <a:pt x="2725883" y="5288170"/>
                </a:cubicBezTo>
                <a:cubicBezTo>
                  <a:pt x="2712672" y="5301395"/>
                  <a:pt x="2673039" y="5288170"/>
                  <a:pt x="2673039" y="5274950"/>
                </a:cubicBezTo>
                <a:cubicBezTo>
                  <a:pt x="2606979" y="5195602"/>
                  <a:pt x="2540919" y="5116259"/>
                  <a:pt x="2501282" y="5036915"/>
                </a:cubicBezTo>
                <a:cubicBezTo>
                  <a:pt x="2395589" y="4759211"/>
                  <a:pt x="2303103" y="4481507"/>
                  <a:pt x="2197410" y="4217027"/>
                </a:cubicBezTo>
                <a:cubicBezTo>
                  <a:pt x="2197410" y="4190578"/>
                  <a:pt x="2184199" y="4164129"/>
                  <a:pt x="2170984" y="4137679"/>
                </a:cubicBezTo>
                <a:cubicBezTo>
                  <a:pt x="2170984" y="4137679"/>
                  <a:pt x="2157773" y="4150904"/>
                  <a:pt x="2157773" y="4150904"/>
                </a:cubicBezTo>
                <a:cubicBezTo>
                  <a:pt x="2184199" y="4269921"/>
                  <a:pt x="2210621" y="4402164"/>
                  <a:pt x="2237043" y="4534401"/>
                </a:cubicBezTo>
                <a:cubicBezTo>
                  <a:pt x="2303103" y="4785660"/>
                  <a:pt x="2369163" y="5036915"/>
                  <a:pt x="2422011" y="5301395"/>
                </a:cubicBezTo>
                <a:cubicBezTo>
                  <a:pt x="2435222" y="5393963"/>
                  <a:pt x="2435222" y="5499756"/>
                  <a:pt x="2448433" y="5605549"/>
                </a:cubicBezTo>
                <a:cubicBezTo>
                  <a:pt x="2461649" y="5671667"/>
                  <a:pt x="2488071" y="5737791"/>
                  <a:pt x="2488071" y="5803909"/>
                </a:cubicBezTo>
                <a:cubicBezTo>
                  <a:pt x="2501282" y="5856808"/>
                  <a:pt x="2501282" y="5922927"/>
                  <a:pt x="2501282" y="5975821"/>
                </a:cubicBezTo>
                <a:cubicBezTo>
                  <a:pt x="2514493" y="6055169"/>
                  <a:pt x="2448433" y="6081614"/>
                  <a:pt x="2422011" y="6134512"/>
                </a:cubicBezTo>
                <a:cubicBezTo>
                  <a:pt x="2422011" y="6147737"/>
                  <a:pt x="2408800" y="6147737"/>
                  <a:pt x="2395589" y="6147737"/>
                </a:cubicBezTo>
                <a:cubicBezTo>
                  <a:pt x="2355952" y="6121288"/>
                  <a:pt x="2303103" y="6108063"/>
                  <a:pt x="2276681" y="6081614"/>
                </a:cubicBezTo>
                <a:cubicBezTo>
                  <a:pt x="2157773" y="5975821"/>
                  <a:pt x="2065291" y="5790685"/>
                  <a:pt x="2038869" y="5671667"/>
                </a:cubicBezTo>
                <a:cubicBezTo>
                  <a:pt x="2012443" y="5658447"/>
                  <a:pt x="1999232" y="5645222"/>
                  <a:pt x="1986021" y="5618773"/>
                </a:cubicBezTo>
                <a:cubicBezTo>
                  <a:pt x="1814264" y="5261726"/>
                  <a:pt x="1655722" y="4891453"/>
                  <a:pt x="1483970" y="4521176"/>
                </a:cubicBezTo>
                <a:cubicBezTo>
                  <a:pt x="1417911" y="4362490"/>
                  <a:pt x="1325429" y="4203803"/>
                  <a:pt x="1246158" y="4045111"/>
                </a:cubicBezTo>
                <a:cubicBezTo>
                  <a:pt x="1219732" y="3978993"/>
                  <a:pt x="1180099" y="3912874"/>
                  <a:pt x="1140461" y="3833530"/>
                </a:cubicBezTo>
                <a:cubicBezTo>
                  <a:pt x="1140461" y="3846750"/>
                  <a:pt x="1127250" y="3846750"/>
                  <a:pt x="1114039" y="3846750"/>
                </a:cubicBezTo>
                <a:cubicBezTo>
                  <a:pt x="1127250" y="3899649"/>
                  <a:pt x="1127250" y="3952543"/>
                  <a:pt x="1127250" y="4005442"/>
                </a:cubicBezTo>
                <a:cubicBezTo>
                  <a:pt x="1140461" y="4111235"/>
                  <a:pt x="1180099" y="4217027"/>
                  <a:pt x="1180099" y="4322816"/>
                </a:cubicBezTo>
                <a:cubicBezTo>
                  <a:pt x="1206521" y="4547626"/>
                  <a:pt x="1219732" y="4785660"/>
                  <a:pt x="1232943" y="5023691"/>
                </a:cubicBezTo>
                <a:cubicBezTo>
                  <a:pt x="1232943" y="5076589"/>
                  <a:pt x="1206521" y="5142708"/>
                  <a:pt x="1193310" y="5195602"/>
                </a:cubicBezTo>
                <a:cubicBezTo>
                  <a:pt x="1180099" y="5208827"/>
                  <a:pt x="1140461" y="5222052"/>
                  <a:pt x="1127250" y="5235276"/>
                </a:cubicBezTo>
                <a:cubicBezTo>
                  <a:pt x="1021553" y="5301395"/>
                  <a:pt x="942282" y="5235276"/>
                  <a:pt x="876223" y="5182382"/>
                </a:cubicBezTo>
                <a:cubicBezTo>
                  <a:pt x="836590" y="5155933"/>
                  <a:pt x="823379" y="5103034"/>
                  <a:pt x="757319" y="5116259"/>
                </a:cubicBezTo>
                <a:cubicBezTo>
                  <a:pt x="744104" y="5116259"/>
                  <a:pt x="717682" y="5076589"/>
                  <a:pt x="704471" y="5063365"/>
                </a:cubicBezTo>
                <a:cubicBezTo>
                  <a:pt x="651622" y="5010466"/>
                  <a:pt x="598773" y="4957572"/>
                  <a:pt x="532714" y="4891453"/>
                </a:cubicBezTo>
                <a:cubicBezTo>
                  <a:pt x="519503" y="4878229"/>
                  <a:pt x="506292" y="4865004"/>
                  <a:pt x="493081" y="4851779"/>
                </a:cubicBezTo>
                <a:cubicBezTo>
                  <a:pt x="400599" y="4706317"/>
                  <a:pt x="242053" y="4640194"/>
                  <a:pt x="109934" y="4534401"/>
                </a:cubicBezTo>
                <a:cubicBezTo>
                  <a:pt x="90118" y="4521179"/>
                  <a:pt x="63694" y="4507955"/>
                  <a:pt x="35619" y="4502996"/>
                </a:cubicBezTo>
                <a:lnTo>
                  <a:pt x="0" y="4502823"/>
                </a:lnTo>
                <a:lnTo>
                  <a:pt x="0" y="4015388"/>
                </a:lnTo>
                <a:lnTo>
                  <a:pt x="19312" y="4021352"/>
                </a:lnTo>
                <a:cubicBezTo>
                  <a:pt x="109111" y="4059165"/>
                  <a:pt x="185904" y="4121152"/>
                  <a:pt x="255269" y="4190578"/>
                </a:cubicBezTo>
                <a:cubicBezTo>
                  <a:pt x="427021" y="4349265"/>
                  <a:pt x="585562" y="4507956"/>
                  <a:pt x="744104" y="4666643"/>
                </a:cubicBezTo>
                <a:cubicBezTo>
                  <a:pt x="783741" y="4693092"/>
                  <a:pt x="810163" y="4732762"/>
                  <a:pt x="849801" y="4785660"/>
                </a:cubicBezTo>
                <a:cubicBezTo>
                  <a:pt x="863012" y="4745987"/>
                  <a:pt x="863012" y="4732762"/>
                  <a:pt x="876223" y="4719537"/>
                </a:cubicBezTo>
                <a:cubicBezTo>
                  <a:pt x="889434" y="4574075"/>
                  <a:pt x="849801" y="4428608"/>
                  <a:pt x="849801" y="4296371"/>
                </a:cubicBezTo>
                <a:cubicBezTo>
                  <a:pt x="836590" y="4018667"/>
                  <a:pt x="730893" y="3754183"/>
                  <a:pt x="704471" y="3489703"/>
                </a:cubicBezTo>
                <a:cubicBezTo>
                  <a:pt x="704471" y="3410360"/>
                  <a:pt x="717682" y="3331016"/>
                  <a:pt x="730893" y="3251672"/>
                </a:cubicBezTo>
                <a:cubicBezTo>
                  <a:pt x="744104" y="3225223"/>
                  <a:pt x="783741" y="3185549"/>
                  <a:pt x="810163" y="3172325"/>
                </a:cubicBezTo>
                <a:cubicBezTo>
                  <a:pt x="849801" y="3159104"/>
                  <a:pt x="902649" y="3172325"/>
                  <a:pt x="955493" y="3172325"/>
                </a:cubicBezTo>
                <a:cubicBezTo>
                  <a:pt x="1008342" y="3172325"/>
                  <a:pt x="1021553" y="3211999"/>
                  <a:pt x="1061191" y="3251672"/>
                </a:cubicBezTo>
                <a:cubicBezTo>
                  <a:pt x="1100824" y="3304567"/>
                  <a:pt x="1166883" y="3357465"/>
                  <a:pt x="1219732" y="3423584"/>
                </a:cubicBezTo>
                <a:cubicBezTo>
                  <a:pt x="1246158" y="3450033"/>
                  <a:pt x="1272580" y="3476478"/>
                  <a:pt x="1299002" y="3516152"/>
                </a:cubicBezTo>
                <a:cubicBezTo>
                  <a:pt x="1391489" y="3674839"/>
                  <a:pt x="1497181" y="3833530"/>
                  <a:pt x="1563241" y="4005442"/>
                </a:cubicBezTo>
                <a:cubicBezTo>
                  <a:pt x="1734993" y="4402164"/>
                  <a:pt x="1919961" y="4785660"/>
                  <a:pt x="2091713" y="5169157"/>
                </a:cubicBezTo>
                <a:cubicBezTo>
                  <a:pt x="2104929" y="5182382"/>
                  <a:pt x="2104929" y="5195602"/>
                  <a:pt x="2118140" y="5208827"/>
                </a:cubicBezTo>
                <a:cubicBezTo>
                  <a:pt x="2091713" y="5063365"/>
                  <a:pt x="2052080" y="4904673"/>
                  <a:pt x="2025654" y="4759211"/>
                </a:cubicBezTo>
                <a:cubicBezTo>
                  <a:pt x="2012443" y="4679868"/>
                  <a:pt x="1999232" y="4587300"/>
                  <a:pt x="1972810" y="4494732"/>
                </a:cubicBezTo>
                <a:cubicBezTo>
                  <a:pt x="1946383" y="4402164"/>
                  <a:pt x="1919961" y="4322816"/>
                  <a:pt x="1893539" y="4230247"/>
                </a:cubicBezTo>
                <a:cubicBezTo>
                  <a:pt x="1880323" y="4137679"/>
                  <a:pt x="1880323" y="4031887"/>
                  <a:pt x="1840690" y="3952543"/>
                </a:cubicBezTo>
                <a:cubicBezTo>
                  <a:pt x="1774631" y="3807081"/>
                  <a:pt x="1774631" y="3674839"/>
                  <a:pt x="1734993" y="3529377"/>
                </a:cubicBezTo>
                <a:cubicBezTo>
                  <a:pt x="1708571" y="3383910"/>
                  <a:pt x="1695360" y="3225223"/>
                  <a:pt x="1682149" y="3079757"/>
                </a:cubicBezTo>
                <a:cubicBezTo>
                  <a:pt x="1682149" y="3000413"/>
                  <a:pt x="1734993" y="2947519"/>
                  <a:pt x="1787842" y="2921070"/>
                </a:cubicBezTo>
                <a:cubicBezTo>
                  <a:pt x="1840690" y="2881396"/>
                  <a:pt x="1933172" y="2921070"/>
                  <a:pt x="1986021" y="2973964"/>
                </a:cubicBezTo>
                <a:cubicBezTo>
                  <a:pt x="2025654" y="3026862"/>
                  <a:pt x="2052080" y="3079757"/>
                  <a:pt x="2104929" y="3119430"/>
                </a:cubicBezTo>
                <a:cubicBezTo>
                  <a:pt x="2078502" y="3000413"/>
                  <a:pt x="2052080" y="2881396"/>
                  <a:pt x="2038869" y="2762383"/>
                </a:cubicBezTo>
                <a:cubicBezTo>
                  <a:pt x="2025654" y="2696259"/>
                  <a:pt x="2012443" y="2630141"/>
                  <a:pt x="1999232" y="2577247"/>
                </a:cubicBezTo>
                <a:cubicBezTo>
                  <a:pt x="1946383" y="2418555"/>
                  <a:pt x="1986021" y="2286318"/>
                  <a:pt x="2025654" y="2154076"/>
                </a:cubicBezTo>
                <a:cubicBezTo>
                  <a:pt x="2078502" y="2154076"/>
                  <a:pt x="2118140" y="2167301"/>
                  <a:pt x="2170984" y="2167301"/>
                </a:cubicBezTo>
                <a:cubicBezTo>
                  <a:pt x="2170984" y="2140851"/>
                  <a:pt x="2170984" y="2101182"/>
                  <a:pt x="2170984" y="2061508"/>
                </a:cubicBezTo>
                <a:cubicBezTo>
                  <a:pt x="2184199" y="2008614"/>
                  <a:pt x="2210621" y="1955715"/>
                  <a:pt x="2223832" y="1889596"/>
                </a:cubicBezTo>
                <a:cubicBezTo>
                  <a:pt x="2223832" y="1876372"/>
                  <a:pt x="2223832" y="1849922"/>
                  <a:pt x="2223832" y="1836698"/>
                </a:cubicBezTo>
                <a:cubicBezTo>
                  <a:pt x="2197410" y="1717685"/>
                  <a:pt x="2184199" y="1585443"/>
                  <a:pt x="2170984" y="1466425"/>
                </a:cubicBezTo>
                <a:cubicBezTo>
                  <a:pt x="2157773" y="1439976"/>
                  <a:pt x="2170984" y="1413531"/>
                  <a:pt x="2170984" y="1387082"/>
                </a:cubicBezTo>
                <a:cubicBezTo>
                  <a:pt x="2303103" y="1400306"/>
                  <a:pt x="2355952" y="1492875"/>
                  <a:pt x="2408800" y="1585443"/>
                </a:cubicBezTo>
                <a:cubicBezTo>
                  <a:pt x="2422011" y="1598667"/>
                  <a:pt x="2435222" y="1625117"/>
                  <a:pt x="2461649" y="1664786"/>
                </a:cubicBezTo>
                <a:cubicBezTo>
                  <a:pt x="2461649" y="1585443"/>
                  <a:pt x="2461649" y="1519324"/>
                  <a:pt x="2461649" y="1439976"/>
                </a:cubicBezTo>
                <a:cubicBezTo>
                  <a:pt x="2514493" y="1466425"/>
                  <a:pt x="2540919" y="1492875"/>
                  <a:pt x="2580553" y="1519324"/>
                </a:cubicBezTo>
                <a:cubicBezTo>
                  <a:pt x="2580553" y="1519324"/>
                  <a:pt x="2593764" y="1519324"/>
                  <a:pt x="2593764" y="1506099"/>
                </a:cubicBezTo>
                <a:cubicBezTo>
                  <a:pt x="2554130" y="1439976"/>
                  <a:pt x="2527704" y="1373857"/>
                  <a:pt x="2488071" y="1294514"/>
                </a:cubicBezTo>
                <a:cubicBezTo>
                  <a:pt x="2488071" y="1281289"/>
                  <a:pt x="2488071" y="1254840"/>
                  <a:pt x="2488071" y="1228395"/>
                </a:cubicBezTo>
                <a:cubicBezTo>
                  <a:pt x="2488071" y="1228395"/>
                  <a:pt x="2501282" y="1228395"/>
                  <a:pt x="2501282" y="1228395"/>
                </a:cubicBezTo>
                <a:cubicBezTo>
                  <a:pt x="2461649" y="1162272"/>
                  <a:pt x="2408800" y="1082928"/>
                  <a:pt x="2355952" y="1016809"/>
                </a:cubicBezTo>
                <a:cubicBezTo>
                  <a:pt x="2408800" y="1056479"/>
                  <a:pt x="2474860" y="1109378"/>
                  <a:pt x="2527704" y="1175496"/>
                </a:cubicBezTo>
                <a:cubicBezTo>
                  <a:pt x="2580553" y="1241620"/>
                  <a:pt x="2673039" y="1241620"/>
                  <a:pt x="2739094" y="1281289"/>
                </a:cubicBezTo>
                <a:cubicBezTo>
                  <a:pt x="2805153" y="1307738"/>
                  <a:pt x="2871213" y="1320963"/>
                  <a:pt x="2937273" y="1360632"/>
                </a:cubicBezTo>
                <a:cubicBezTo>
                  <a:pt x="2990121" y="1387082"/>
                  <a:pt x="3056181" y="1426756"/>
                  <a:pt x="3109029" y="1466425"/>
                </a:cubicBezTo>
                <a:cubicBezTo>
                  <a:pt x="3201511" y="1347408"/>
                  <a:pt x="3293993" y="1426756"/>
                  <a:pt x="3412901" y="1453201"/>
                </a:cubicBezTo>
                <a:cubicBezTo>
                  <a:pt x="3373263" y="1413531"/>
                  <a:pt x="3346841" y="1373857"/>
                  <a:pt x="3333630" y="1334188"/>
                </a:cubicBezTo>
                <a:cubicBezTo>
                  <a:pt x="3307204" y="1307738"/>
                  <a:pt x="3267571" y="1241620"/>
                  <a:pt x="3280782" y="1228395"/>
                </a:cubicBezTo>
                <a:cubicBezTo>
                  <a:pt x="3320419" y="1188721"/>
                  <a:pt x="3373263" y="1162272"/>
                  <a:pt x="3439323" y="1162272"/>
                </a:cubicBezTo>
                <a:cubicBezTo>
                  <a:pt x="3558231" y="1175496"/>
                  <a:pt x="3677139" y="1201946"/>
                  <a:pt x="3796043" y="1254840"/>
                </a:cubicBezTo>
                <a:cubicBezTo>
                  <a:pt x="3809259" y="1268064"/>
                  <a:pt x="3835681" y="1268064"/>
                  <a:pt x="3848892" y="1268064"/>
                </a:cubicBezTo>
                <a:cubicBezTo>
                  <a:pt x="3967800" y="1215170"/>
                  <a:pt x="4073492" y="1268064"/>
                  <a:pt x="4179190" y="1307738"/>
                </a:cubicBezTo>
                <a:cubicBezTo>
                  <a:pt x="4205612" y="1320963"/>
                  <a:pt x="4218823" y="1334188"/>
                  <a:pt x="4245249" y="1347408"/>
                </a:cubicBezTo>
                <a:cubicBezTo>
                  <a:pt x="4377369" y="1201946"/>
                  <a:pt x="4377369" y="1201946"/>
                  <a:pt x="4628391" y="1307738"/>
                </a:cubicBezTo>
                <a:cubicBezTo>
                  <a:pt x="4562332" y="1241620"/>
                  <a:pt x="4509483" y="1188721"/>
                  <a:pt x="4443424" y="1135827"/>
                </a:cubicBezTo>
                <a:cubicBezTo>
                  <a:pt x="4403791" y="1096153"/>
                  <a:pt x="4364153" y="1056479"/>
                  <a:pt x="4337731" y="1003585"/>
                </a:cubicBezTo>
                <a:cubicBezTo>
                  <a:pt x="4284882" y="937466"/>
                  <a:pt x="4298093" y="911017"/>
                  <a:pt x="4364153" y="871343"/>
                </a:cubicBezTo>
                <a:cubicBezTo>
                  <a:pt x="4350942" y="831673"/>
                  <a:pt x="4337731" y="791999"/>
                  <a:pt x="4324520" y="752330"/>
                </a:cubicBezTo>
                <a:cubicBezTo>
                  <a:pt x="4311309" y="712656"/>
                  <a:pt x="4324520" y="699431"/>
                  <a:pt x="4364153" y="699431"/>
                </a:cubicBezTo>
                <a:cubicBezTo>
                  <a:pt x="4403791" y="699431"/>
                  <a:pt x="4443424" y="699431"/>
                  <a:pt x="4469850" y="686207"/>
                </a:cubicBezTo>
                <a:cubicBezTo>
                  <a:pt x="4549121" y="686207"/>
                  <a:pt x="4615180" y="686207"/>
                  <a:pt x="4668029" y="725881"/>
                </a:cubicBezTo>
                <a:cubicBezTo>
                  <a:pt x="4694451" y="752330"/>
                  <a:pt x="4720873" y="752330"/>
                  <a:pt x="4747300" y="765550"/>
                </a:cubicBezTo>
                <a:cubicBezTo>
                  <a:pt x="4747300" y="739105"/>
                  <a:pt x="4760511" y="712656"/>
                  <a:pt x="4760511" y="686207"/>
                </a:cubicBezTo>
                <a:cubicBezTo>
                  <a:pt x="4773722" y="633313"/>
                  <a:pt x="4760511" y="593639"/>
                  <a:pt x="4720873" y="540744"/>
                </a:cubicBezTo>
                <a:cubicBezTo>
                  <a:pt x="4707662" y="501070"/>
                  <a:pt x="4694451" y="461401"/>
                  <a:pt x="4760511" y="434952"/>
                </a:cubicBezTo>
                <a:cubicBezTo>
                  <a:pt x="4800144" y="421727"/>
                  <a:pt x="4839781" y="408502"/>
                  <a:pt x="4879419" y="395278"/>
                </a:cubicBezTo>
                <a:cubicBezTo>
                  <a:pt x="4892630" y="382053"/>
                  <a:pt x="4905841" y="382053"/>
                  <a:pt x="4919052" y="368833"/>
                </a:cubicBezTo>
                <a:cubicBezTo>
                  <a:pt x="4985112" y="289485"/>
                  <a:pt x="5064382" y="210141"/>
                  <a:pt x="5130441" y="130798"/>
                </a:cubicBezTo>
                <a:cubicBezTo>
                  <a:pt x="5170076" y="91126"/>
                  <a:pt x="5203106" y="51455"/>
                  <a:pt x="5227879" y="10130"/>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Sp="0" userDrawn="1">
  <p:cSld name="45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395"/>
          <p:cNvSpPr>
            <a:spLocks noGrp="1"/>
          </p:cNvSpPr>
          <p:nvPr>
            <p:ph type="pic" sz="quarter" idx="18" hasCustomPrompt="1"/>
          </p:nvPr>
        </p:nvSpPr>
        <p:spPr>
          <a:xfrm>
            <a:off x="719951" y="381956"/>
            <a:ext cx="5771044" cy="6097438"/>
          </a:xfrm>
          <a:custGeom>
            <a:avLst/>
            <a:gdLst>
              <a:gd name="connsiteX0" fmla="*/ 954480 w 1600186"/>
              <a:gd name="connsiteY0" fmla="*/ 0 h 1690688"/>
              <a:gd name="connsiteX1" fmla="*/ 962025 w 1600186"/>
              <a:gd name="connsiteY1" fmla="*/ 3774 h 1690688"/>
              <a:gd name="connsiteX2" fmla="*/ 1011070 w 1600186"/>
              <a:gd name="connsiteY2" fmla="*/ 22643 h 1690688"/>
              <a:gd name="connsiteX3" fmla="*/ 1041251 w 1600186"/>
              <a:gd name="connsiteY3" fmla="*/ 37739 h 1690688"/>
              <a:gd name="connsiteX4" fmla="*/ 1139340 w 1600186"/>
              <a:gd name="connsiteY4" fmla="*/ 135859 h 1690688"/>
              <a:gd name="connsiteX5" fmla="*/ 1256292 w 1600186"/>
              <a:gd name="connsiteY5" fmla="*/ 298135 h 1690688"/>
              <a:gd name="connsiteX6" fmla="*/ 1324199 w 1600186"/>
              <a:gd name="connsiteY6" fmla="*/ 433994 h 1690688"/>
              <a:gd name="connsiteX7" fmla="*/ 1346835 w 1600186"/>
              <a:gd name="connsiteY7" fmla="*/ 543436 h 1690688"/>
              <a:gd name="connsiteX8" fmla="*/ 1369471 w 1600186"/>
              <a:gd name="connsiteY8" fmla="*/ 592496 h 1690688"/>
              <a:gd name="connsiteX9" fmla="*/ 1497741 w 1600186"/>
              <a:gd name="connsiteY9" fmla="*/ 766093 h 1690688"/>
              <a:gd name="connsiteX10" fmla="*/ 1554331 w 1600186"/>
              <a:gd name="connsiteY10" fmla="*/ 875535 h 1690688"/>
              <a:gd name="connsiteX11" fmla="*/ 1595830 w 1600186"/>
              <a:gd name="connsiteY11" fmla="*/ 1030263 h 1690688"/>
              <a:gd name="connsiteX12" fmla="*/ 1595830 w 1600186"/>
              <a:gd name="connsiteY12" fmla="*/ 1128383 h 1690688"/>
              <a:gd name="connsiteX13" fmla="*/ 1558103 w 1600186"/>
              <a:gd name="connsiteY13" fmla="*/ 1181217 h 1690688"/>
              <a:gd name="connsiteX14" fmla="*/ 1550558 w 1600186"/>
              <a:gd name="connsiteY14" fmla="*/ 1192539 h 1690688"/>
              <a:gd name="connsiteX15" fmla="*/ 1501514 w 1600186"/>
              <a:gd name="connsiteY15" fmla="*/ 1154800 h 1690688"/>
              <a:gd name="connsiteX16" fmla="*/ 1501514 w 1600186"/>
              <a:gd name="connsiteY16" fmla="*/ 1184991 h 1690688"/>
              <a:gd name="connsiteX17" fmla="*/ 1433606 w 1600186"/>
              <a:gd name="connsiteY17" fmla="*/ 1169896 h 1690688"/>
              <a:gd name="connsiteX18" fmla="*/ 1324199 w 1600186"/>
              <a:gd name="connsiteY18" fmla="*/ 1200087 h 1690688"/>
              <a:gd name="connsiteX19" fmla="*/ 1312881 w 1600186"/>
              <a:gd name="connsiteY19" fmla="*/ 1207634 h 1690688"/>
              <a:gd name="connsiteX20" fmla="*/ 1252519 w 1600186"/>
              <a:gd name="connsiteY20" fmla="*/ 1241599 h 1690688"/>
              <a:gd name="connsiteX21" fmla="*/ 1199702 w 1600186"/>
              <a:gd name="connsiteY21" fmla="*/ 1264242 h 1690688"/>
              <a:gd name="connsiteX22" fmla="*/ 1135567 w 1600186"/>
              <a:gd name="connsiteY22" fmla="*/ 1309529 h 1690688"/>
              <a:gd name="connsiteX23" fmla="*/ 1067659 w 1600186"/>
              <a:gd name="connsiteY23" fmla="*/ 1366136 h 1690688"/>
              <a:gd name="connsiteX24" fmla="*/ 962025 w 1600186"/>
              <a:gd name="connsiteY24" fmla="*/ 1471804 h 1690688"/>
              <a:gd name="connsiteX25" fmla="*/ 920526 w 1600186"/>
              <a:gd name="connsiteY25" fmla="*/ 1494448 h 1690688"/>
              <a:gd name="connsiteX26" fmla="*/ 916753 w 1600186"/>
              <a:gd name="connsiteY26" fmla="*/ 1498221 h 1690688"/>
              <a:gd name="connsiteX27" fmla="*/ 811119 w 1600186"/>
              <a:gd name="connsiteY27" fmla="*/ 1554829 h 1690688"/>
              <a:gd name="connsiteX28" fmla="*/ 769620 w 1600186"/>
              <a:gd name="connsiteY28" fmla="*/ 1577472 h 1690688"/>
              <a:gd name="connsiteX29" fmla="*/ 762075 w 1600186"/>
              <a:gd name="connsiteY29" fmla="*/ 1558603 h 1690688"/>
              <a:gd name="connsiteX30" fmla="*/ 724348 w 1600186"/>
              <a:gd name="connsiteY30" fmla="*/ 1558603 h 1690688"/>
              <a:gd name="connsiteX31" fmla="*/ 675304 w 1600186"/>
              <a:gd name="connsiteY31" fmla="*/ 1611437 h 1690688"/>
              <a:gd name="connsiteX32" fmla="*/ 686622 w 1600186"/>
              <a:gd name="connsiteY32" fmla="*/ 1592568 h 1690688"/>
              <a:gd name="connsiteX33" fmla="*/ 735666 w 1600186"/>
              <a:gd name="connsiteY33" fmla="*/ 1535960 h 1690688"/>
              <a:gd name="connsiteX34" fmla="*/ 735666 w 1600186"/>
              <a:gd name="connsiteY34" fmla="*/ 1505769 h 1690688"/>
              <a:gd name="connsiteX35" fmla="*/ 709258 w 1600186"/>
              <a:gd name="connsiteY35" fmla="*/ 1505769 h 1690688"/>
              <a:gd name="connsiteX36" fmla="*/ 701713 w 1600186"/>
              <a:gd name="connsiteY36" fmla="*/ 1471804 h 1690688"/>
              <a:gd name="connsiteX37" fmla="*/ 713031 w 1600186"/>
              <a:gd name="connsiteY37" fmla="*/ 1449161 h 1690688"/>
              <a:gd name="connsiteX38" fmla="*/ 701713 w 1600186"/>
              <a:gd name="connsiteY38" fmla="*/ 1430292 h 1690688"/>
              <a:gd name="connsiteX39" fmla="*/ 663986 w 1600186"/>
              <a:gd name="connsiteY39" fmla="*/ 1426518 h 1690688"/>
              <a:gd name="connsiteX40" fmla="*/ 637578 w 1600186"/>
              <a:gd name="connsiteY40" fmla="*/ 1422744 h 1690688"/>
              <a:gd name="connsiteX41" fmla="*/ 614942 w 1600186"/>
              <a:gd name="connsiteY41" fmla="*/ 1441614 h 1690688"/>
              <a:gd name="connsiteX42" fmla="*/ 596078 w 1600186"/>
              <a:gd name="connsiteY42" fmla="*/ 1460483 h 1690688"/>
              <a:gd name="connsiteX43" fmla="*/ 592306 w 1600186"/>
              <a:gd name="connsiteY43" fmla="*/ 1460483 h 1690688"/>
              <a:gd name="connsiteX44" fmla="*/ 630032 w 1600186"/>
              <a:gd name="connsiteY44" fmla="*/ 1400101 h 1690688"/>
              <a:gd name="connsiteX45" fmla="*/ 607396 w 1600186"/>
              <a:gd name="connsiteY45" fmla="*/ 1396327 h 1690688"/>
              <a:gd name="connsiteX46" fmla="*/ 622487 w 1600186"/>
              <a:gd name="connsiteY46" fmla="*/ 1369910 h 1690688"/>
              <a:gd name="connsiteX47" fmla="*/ 580988 w 1600186"/>
              <a:gd name="connsiteY47" fmla="*/ 1403875 h 1690688"/>
              <a:gd name="connsiteX48" fmla="*/ 554579 w 1600186"/>
              <a:gd name="connsiteY48" fmla="*/ 1396327 h 1690688"/>
              <a:gd name="connsiteX49" fmla="*/ 501762 w 1600186"/>
              <a:gd name="connsiteY49" fmla="*/ 1456709 h 1690688"/>
              <a:gd name="connsiteX50" fmla="*/ 464036 w 1600186"/>
              <a:gd name="connsiteY50" fmla="*/ 1483126 h 1690688"/>
              <a:gd name="connsiteX51" fmla="*/ 441400 w 1600186"/>
              <a:gd name="connsiteY51" fmla="*/ 1498221 h 1690688"/>
              <a:gd name="connsiteX52" fmla="*/ 396128 w 1600186"/>
              <a:gd name="connsiteY52" fmla="*/ 1520865 h 1690688"/>
              <a:gd name="connsiteX53" fmla="*/ 335766 w 1600186"/>
              <a:gd name="connsiteY53" fmla="*/ 1573699 h 1690688"/>
              <a:gd name="connsiteX54" fmla="*/ 286721 w 1600186"/>
              <a:gd name="connsiteY54" fmla="*/ 1615211 h 1690688"/>
              <a:gd name="connsiteX55" fmla="*/ 264086 w 1600186"/>
              <a:gd name="connsiteY55" fmla="*/ 1581246 h 1690688"/>
              <a:gd name="connsiteX56" fmla="*/ 188633 w 1600186"/>
              <a:gd name="connsiteY56" fmla="*/ 1690688 h 1690688"/>
              <a:gd name="connsiteX57" fmla="*/ 181087 w 1600186"/>
              <a:gd name="connsiteY57" fmla="*/ 1686914 h 1690688"/>
              <a:gd name="connsiteX58" fmla="*/ 248995 w 1600186"/>
              <a:gd name="connsiteY58" fmla="*/ 1581246 h 1690688"/>
              <a:gd name="connsiteX59" fmla="*/ 241450 w 1600186"/>
              <a:gd name="connsiteY59" fmla="*/ 1543508 h 1690688"/>
              <a:gd name="connsiteX60" fmla="*/ 222586 w 1600186"/>
              <a:gd name="connsiteY60" fmla="*/ 1547282 h 1690688"/>
              <a:gd name="connsiteX61" fmla="*/ 203723 w 1600186"/>
              <a:gd name="connsiteY61" fmla="*/ 1551055 h 1690688"/>
              <a:gd name="connsiteX62" fmla="*/ 196178 w 1600186"/>
              <a:gd name="connsiteY62" fmla="*/ 1532186 h 1690688"/>
              <a:gd name="connsiteX63" fmla="*/ 222586 w 1600186"/>
              <a:gd name="connsiteY63" fmla="*/ 1486900 h 1690688"/>
              <a:gd name="connsiteX64" fmla="*/ 218814 w 1600186"/>
              <a:gd name="connsiteY64" fmla="*/ 1471804 h 1690688"/>
              <a:gd name="connsiteX65" fmla="*/ 203723 w 1600186"/>
              <a:gd name="connsiteY65" fmla="*/ 1468031 h 1690688"/>
              <a:gd name="connsiteX66" fmla="*/ 150906 w 1600186"/>
              <a:gd name="connsiteY66" fmla="*/ 1490674 h 1690688"/>
              <a:gd name="connsiteX67" fmla="*/ 132043 w 1600186"/>
              <a:gd name="connsiteY67" fmla="*/ 1483126 h 1690688"/>
              <a:gd name="connsiteX68" fmla="*/ 86771 w 1600186"/>
              <a:gd name="connsiteY68" fmla="*/ 1547282 h 1690688"/>
              <a:gd name="connsiteX69" fmla="*/ 82998 w 1600186"/>
              <a:gd name="connsiteY69" fmla="*/ 1543508 h 1690688"/>
              <a:gd name="connsiteX70" fmla="*/ 86771 w 1600186"/>
              <a:gd name="connsiteY70" fmla="*/ 1535960 h 1690688"/>
              <a:gd name="connsiteX71" fmla="*/ 101862 w 1600186"/>
              <a:gd name="connsiteY71" fmla="*/ 1498221 h 1690688"/>
              <a:gd name="connsiteX72" fmla="*/ 113180 w 1600186"/>
              <a:gd name="connsiteY72" fmla="*/ 1479352 h 1690688"/>
              <a:gd name="connsiteX73" fmla="*/ 124498 w 1600186"/>
              <a:gd name="connsiteY73" fmla="*/ 1460483 h 1690688"/>
              <a:gd name="connsiteX74" fmla="*/ 109407 w 1600186"/>
              <a:gd name="connsiteY74" fmla="*/ 1445387 h 1690688"/>
              <a:gd name="connsiteX75" fmla="*/ 113180 w 1600186"/>
              <a:gd name="connsiteY75" fmla="*/ 1426518 h 1690688"/>
              <a:gd name="connsiteX76" fmla="*/ 109407 w 1600186"/>
              <a:gd name="connsiteY76" fmla="*/ 1422744 h 1690688"/>
              <a:gd name="connsiteX77" fmla="*/ 90544 w 1600186"/>
              <a:gd name="connsiteY77" fmla="*/ 1445387 h 1690688"/>
              <a:gd name="connsiteX78" fmla="*/ 71681 w 1600186"/>
              <a:gd name="connsiteY78" fmla="*/ 1479352 h 1690688"/>
              <a:gd name="connsiteX79" fmla="*/ 49045 w 1600186"/>
              <a:gd name="connsiteY79" fmla="*/ 1490674 h 1690688"/>
              <a:gd name="connsiteX80" fmla="*/ 71681 w 1600186"/>
              <a:gd name="connsiteY80" fmla="*/ 1426518 h 1690688"/>
              <a:gd name="connsiteX81" fmla="*/ 56590 w 1600186"/>
              <a:gd name="connsiteY81" fmla="*/ 1422744 h 1690688"/>
              <a:gd name="connsiteX82" fmla="*/ 45272 w 1600186"/>
              <a:gd name="connsiteY82" fmla="*/ 1464257 h 1690688"/>
              <a:gd name="connsiteX83" fmla="*/ 0 w 1600186"/>
              <a:gd name="connsiteY83" fmla="*/ 1490674 h 1690688"/>
              <a:gd name="connsiteX84" fmla="*/ 18863 w 1600186"/>
              <a:gd name="connsiteY84" fmla="*/ 1452935 h 1690688"/>
              <a:gd name="connsiteX85" fmla="*/ 15091 w 1600186"/>
              <a:gd name="connsiteY85" fmla="*/ 1396327 h 1690688"/>
              <a:gd name="connsiteX86" fmla="*/ 11318 w 1600186"/>
              <a:gd name="connsiteY86" fmla="*/ 1385006 h 1690688"/>
              <a:gd name="connsiteX87" fmla="*/ 30181 w 1600186"/>
              <a:gd name="connsiteY87" fmla="*/ 1332172 h 1690688"/>
              <a:gd name="connsiteX88" fmla="*/ 37727 w 1600186"/>
              <a:gd name="connsiteY88" fmla="*/ 1290659 h 1690688"/>
              <a:gd name="connsiteX89" fmla="*/ 33954 w 1600186"/>
              <a:gd name="connsiteY89" fmla="*/ 1286885 h 1690688"/>
              <a:gd name="connsiteX90" fmla="*/ 41499 w 1600186"/>
              <a:gd name="connsiteY90" fmla="*/ 1271790 h 1690688"/>
              <a:gd name="connsiteX91" fmla="*/ 52817 w 1600186"/>
              <a:gd name="connsiteY91" fmla="*/ 1211408 h 1690688"/>
              <a:gd name="connsiteX92" fmla="*/ 56590 w 1600186"/>
              <a:gd name="connsiteY92" fmla="*/ 1203861 h 1690688"/>
              <a:gd name="connsiteX93" fmla="*/ 79226 w 1600186"/>
              <a:gd name="connsiteY93" fmla="*/ 1166122 h 1690688"/>
              <a:gd name="connsiteX94" fmla="*/ 252768 w 1600186"/>
              <a:gd name="connsiteY94" fmla="*/ 969882 h 1690688"/>
              <a:gd name="connsiteX95" fmla="*/ 358402 w 1600186"/>
              <a:gd name="connsiteY95" fmla="*/ 871761 h 1690688"/>
              <a:gd name="connsiteX96" fmla="*/ 377265 w 1600186"/>
              <a:gd name="connsiteY96" fmla="*/ 856666 h 1690688"/>
              <a:gd name="connsiteX97" fmla="*/ 365947 w 1600186"/>
              <a:gd name="connsiteY97" fmla="*/ 849118 h 1690688"/>
              <a:gd name="connsiteX98" fmla="*/ 328221 w 1600186"/>
              <a:gd name="connsiteY98" fmla="*/ 886857 h 1690688"/>
              <a:gd name="connsiteX99" fmla="*/ 324448 w 1600186"/>
              <a:gd name="connsiteY99" fmla="*/ 883083 h 1690688"/>
              <a:gd name="connsiteX100" fmla="*/ 362174 w 1600186"/>
              <a:gd name="connsiteY100" fmla="*/ 826475 h 1690688"/>
              <a:gd name="connsiteX101" fmla="*/ 354629 w 1600186"/>
              <a:gd name="connsiteY101" fmla="*/ 796284 h 1690688"/>
              <a:gd name="connsiteX102" fmla="*/ 316903 w 1600186"/>
              <a:gd name="connsiteY102" fmla="*/ 826475 h 1690688"/>
              <a:gd name="connsiteX103" fmla="*/ 298039 w 1600186"/>
              <a:gd name="connsiteY103" fmla="*/ 826475 h 1690688"/>
              <a:gd name="connsiteX104" fmla="*/ 309357 w 1600186"/>
              <a:gd name="connsiteY104" fmla="*/ 800058 h 1690688"/>
              <a:gd name="connsiteX105" fmla="*/ 305585 w 1600186"/>
              <a:gd name="connsiteY105" fmla="*/ 773641 h 1690688"/>
              <a:gd name="connsiteX106" fmla="*/ 301812 w 1600186"/>
              <a:gd name="connsiteY106" fmla="*/ 788736 h 1690688"/>
              <a:gd name="connsiteX107" fmla="*/ 294267 w 1600186"/>
              <a:gd name="connsiteY107" fmla="*/ 803832 h 1690688"/>
              <a:gd name="connsiteX108" fmla="*/ 279176 w 1600186"/>
              <a:gd name="connsiteY108" fmla="*/ 796284 h 1690688"/>
              <a:gd name="connsiteX109" fmla="*/ 260313 w 1600186"/>
              <a:gd name="connsiteY109" fmla="*/ 815153 h 1690688"/>
              <a:gd name="connsiteX110" fmla="*/ 256540 w 1600186"/>
              <a:gd name="connsiteY110" fmla="*/ 815153 h 1690688"/>
              <a:gd name="connsiteX111" fmla="*/ 275403 w 1600186"/>
              <a:gd name="connsiteY111" fmla="*/ 773641 h 1690688"/>
              <a:gd name="connsiteX112" fmla="*/ 271631 w 1600186"/>
              <a:gd name="connsiteY112" fmla="*/ 743450 h 1690688"/>
              <a:gd name="connsiteX113" fmla="*/ 271631 w 1600186"/>
              <a:gd name="connsiteY113" fmla="*/ 724581 h 1690688"/>
              <a:gd name="connsiteX114" fmla="*/ 286721 w 1600186"/>
              <a:gd name="connsiteY114" fmla="*/ 656651 h 1690688"/>
              <a:gd name="connsiteX115" fmla="*/ 313130 w 1600186"/>
              <a:gd name="connsiteY115" fmla="*/ 581174 h 1690688"/>
              <a:gd name="connsiteX116" fmla="*/ 350856 w 1600186"/>
              <a:gd name="connsiteY116" fmla="*/ 532114 h 1690688"/>
              <a:gd name="connsiteX117" fmla="*/ 471581 w 1600186"/>
              <a:gd name="connsiteY117" fmla="*/ 418898 h 1690688"/>
              <a:gd name="connsiteX118" fmla="*/ 554579 w 1600186"/>
              <a:gd name="connsiteY118" fmla="*/ 347195 h 1690688"/>
              <a:gd name="connsiteX119" fmla="*/ 618714 w 1600186"/>
              <a:gd name="connsiteY119" fmla="*/ 309456 h 1690688"/>
              <a:gd name="connsiteX120" fmla="*/ 679077 w 1600186"/>
              <a:gd name="connsiteY120" fmla="*/ 256622 h 1690688"/>
              <a:gd name="connsiteX121" fmla="*/ 720576 w 1600186"/>
              <a:gd name="connsiteY121" fmla="*/ 230205 h 1690688"/>
              <a:gd name="connsiteX122" fmla="*/ 780938 w 1600186"/>
              <a:gd name="connsiteY122" fmla="*/ 184919 h 1690688"/>
              <a:gd name="connsiteX123" fmla="*/ 822437 w 1600186"/>
              <a:gd name="connsiteY123" fmla="*/ 154728 h 1690688"/>
              <a:gd name="connsiteX124" fmla="*/ 860164 w 1600186"/>
              <a:gd name="connsiteY124" fmla="*/ 132085 h 1690688"/>
              <a:gd name="connsiteX125" fmla="*/ 894118 w 1600186"/>
              <a:gd name="connsiteY125" fmla="*/ 94347 h 1690688"/>
              <a:gd name="connsiteX126" fmla="*/ 912981 w 1600186"/>
              <a:gd name="connsiteY126" fmla="*/ 79251 h 1690688"/>
              <a:gd name="connsiteX127" fmla="*/ 920526 w 1600186"/>
              <a:gd name="connsiteY127" fmla="*/ 45286 h 1690688"/>
              <a:gd name="connsiteX128" fmla="*/ 912981 w 1600186"/>
              <a:gd name="connsiteY128" fmla="*/ 30191 h 1690688"/>
              <a:gd name="connsiteX129" fmla="*/ 943162 w 1600186"/>
              <a:gd name="connsiteY129" fmla="*/ 11322 h 1690688"/>
              <a:gd name="connsiteX130" fmla="*/ 954480 w 1600186"/>
              <a:gd name="connsiteY130" fmla="*/ 15096 h 1690688"/>
              <a:gd name="connsiteX131" fmla="*/ 954480 w 1600186"/>
              <a:gd name="connsiteY131" fmla="*/ 0 h 169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600186" h="1690688">
                <a:moveTo>
                  <a:pt x="954480" y="0"/>
                </a:moveTo>
                <a:cubicBezTo>
                  <a:pt x="958253" y="3774"/>
                  <a:pt x="962025" y="3774"/>
                  <a:pt x="962025" y="3774"/>
                </a:cubicBezTo>
                <a:cubicBezTo>
                  <a:pt x="977116" y="15096"/>
                  <a:pt x="988434" y="30191"/>
                  <a:pt x="1011070" y="22643"/>
                </a:cubicBezTo>
                <a:cubicBezTo>
                  <a:pt x="1018615" y="18869"/>
                  <a:pt x="1033706" y="30191"/>
                  <a:pt x="1041251" y="37739"/>
                </a:cubicBezTo>
                <a:cubicBezTo>
                  <a:pt x="1075205" y="67930"/>
                  <a:pt x="1105386" y="101894"/>
                  <a:pt x="1139340" y="135859"/>
                </a:cubicBezTo>
                <a:cubicBezTo>
                  <a:pt x="1188384" y="184919"/>
                  <a:pt x="1222338" y="241527"/>
                  <a:pt x="1256292" y="298135"/>
                </a:cubicBezTo>
                <a:cubicBezTo>
                  <a:pt x="1282700" y="343421"/>
                  <a:pt x="1305336" y="388707"/>
                  <a:pt x="1324199" y="433994"/>
                </a:cubicBezTo>
                <a:cubicBezTo>
                  <a:pt x="1335517" y="467959"/>
                  <a:pt x="1335517" y="509471"/>
                  <a:pt x="1346835" y="543436"/>
                </a:cubicBezTo>
                <a:cubicBezTo>
                  <a:pt x="1350608" y="562305"/>
                  <a:pt x="1358153" y="581174"/>
                  <a:pt x="1369471" y="592496"/>
                </a:cubicBezTo>
                <a:cubicBezTo>
                  <a:pt x="1418515" y="645330"/>
                  <a:pt x="1463787" y="701938"/>
                  <a:pt x="1497741" y="766093"/>
                </a:cubicBezTo>
                <a:cubicBezTo>
                  <a:pt x="1516604" y="800058"/>
                  <a:pt x="1535468" y="837797"/>
                  <a:pt x="1554331" y="875535"/>
                </a:cubicBezTo>
                <a:cubicBezTo>
                  <a:pt x="1580739" y="924595"/>
                  <a:pt x="1592057" y="977429"/>
                  <a:pt x="1595830" y="1030263"/>
                </a:cubicBezTo>
                <a:cubicBezTo>
                  <a:pt x="1599603" y="1064228"/>
                  <a:pt x="1603375" y="1098193"/>
                  <a:pt x="1595830" y="1128383"/>
                </a:cubicBezTo>
                <a:cubicBezTo>
                  <a:pt x="1592057" y="1147253"/>
                  <a:pt x="1588285" y="1173670"/>
                  <a:pt x="1558103" y="1181217"/>
                </a:cubicBezTo>
                <a:cubicBezTo>
                  <a:pt x="1554331" y="1181217"/>
                  <a:pt x="1554331" y="1188765"/>
                  <a:pt x="1550558" y="1192539"/>
                </a:cubicBezTo>
                <a:cubicBezTo>
                  <a:pt x="1531695" y="1181217"/>
                  <a:pt x="1509059" y="1177444"/>
                  <a:pt x="1501514" y="1154800"/>
                </a:cubicBezTo>
                <a:cubicBezTo>
                  <a:pt x="1501514" y="1162348"/>
                  <a:pt x="1501514" y="1169896"/>
                  <a:pt x="1501514" y="1184991"/>
                </a:cubicBezTo>
                <a:cubicBezTo>
                  <a:pt x="1482650" y="1147253"/>
                  <a:pt x="1456242" y="1166122"/>
                  <a:pt x="1433606" y="1169896"/>
                </a:cubicBezTo>
                <a:cubicBezTo>
                  <a:pt x="1395880" y="1177444"/>
                  <a:pt x="1361926" y="1188765"/>
                  <a:pt x="1324199" y="1200087"/>
                </a:cubicBezTo>
                <a:cubicBezTo>
                  <a:pt x="1320427" y="1200087"/>
                  <a:pt x="1316654" y="1207634"/>
                  <a:pt x="1312881" y="1207634"/>
                </a:cubicBezTo>
                <a:cubicBezTo>
                  <a:pt x="1294018" y="1218956"/>
                  <a:pt x="1275155" y="1230278"/>
                  <a:pt x="1252519" y="1241599"/>
                </a:cubicBezTo>
                <a:cubicBezTo>
                  <a:pt x="1237428" y="1249147"/>
                  <a:pt x="1218565" y="1256695"/>
                  <a:pt x="1199702" y="1264242"/>
                </a:cubicBezTo>
                <a:cubicBezTo>
                  <a:pt x="1173293" y="1275564"/>
                  <a:pt x="1154430" y="1290659"/>
                  <a:pt x="1135567" y="1309529"/>
                </a:cubicBezTo>
                <a:cubicBezTo>
                  <a:pt x="1112931" y="1328398"/>
                  <a:pt x="1090295" y="1347267"/>
                  <a:pt x="1067659" y="1366136"/>
                </a:cubicBezTo>
                <a:cubicBezTo>
                  <a:pt x="1033706" y="1400101"/>
                  <a:pt x="995979" y="1437840"/>
                  <a:pt x="962025" y="1471804"/>
                </a:cubicBezTo>
                <a:cubicBezTo>
                  <a:pt x="950707" y="1486900"/>
                  <a:pt x="939389" y="1498221"/>
                  <a:pt x="920526" y="1494448"/>
                </a:cubicBezTo>
                <a:cubicBezTo>
                  <a:pt x="920526" y="1494448"/>
                  <a:pt x="916753" y="1494448"/>
                  <a:pt x="916753" y="1498221"/>
                </a:cubicBezTo>
                <a:cubicBezTo>
                  <a:pt x="882800" y="1517091"/>
                  <a:pt x="841301" y="1524638"/>
                  <a:pt x="811119" y="1554829"/>
                </a:cubicBezTo>
                <a:cubicBezTo>
                  <a:pt x="799801" y="1562377"/>
                  <a:pt x="784711" y="1569925"/>
                  <a:pt x="769620" y="1577472"/>
                </a:cubicBezTo>
                <a:cubicBezTo>
                  <a:pt x="765848" y="1569925"/>
                  <a:pt x="762075" y="1562377"/>
                  <a:pt x="762075" y="1558603"/>
                </a:cubicBezTo>
                <a:cubicBezTo>
                  <a:pt x="750757" y="1539734"/>
                  <a:pt x="739439" y="1539734"/>
                  <a:pt x="724348" y="1558603"/>
                </a:cubicBezTo>
                <a:cubicBezTo>
                  <a:pt x="709258" y="1577472"/>
                  <a:pt x="694167" y="1596342"/>
                  <a:pt x="675304" y="1611437"/>
                </a:cubicBezTo>
                <a:cubicBezTo>
                  <a:pt x="679077" y="1603889"/>
                  <a:pt x="682849" y="1600116"/>
                  <a:pt x="686622" y="1592568"/>
                </a:cubicBezTo>
                <a:cubicBezTo>
                  <a:pt x="701713" y="1573699"/>
                  <a:pt x="716803" y="1554829"/>
                  <a:pt x="735666" y="1535960"/>
                </a:cubicBezTo>
                <a:cubicBezTo>
                  <a:pt x="746984" y="1524638"/>
                  <a:pt x="743212" y="1517091"/>
                  <a:pt x="735666" y="1505769"/>
                </a:cubicBezTo>
                <a:cubicBezTo>
                  <a:pt x="724348" y="1494448"/>
                  <a:pt x="716803" y="1490674"/>
                  <a:pt x="709258" y="1505769"/>
                </a:cubicBezTo>
                <a:cubicBezTo>
                  <a:pt x="686622" y="1494448"/>
                  <a:pt x="686622" y="1490674"/>
                  <a:pt x="701713" y="1471804"/>
                </a:cubicBezTo>
                <a:cubicBezTo>
                  <a:pt x="705485" y="1464257"/>
                  <a:pt x="713031" y="1456709"/>
                  <a:pt x="713031" y="1449161"/>
                </a:cubicBezTo>
                <a:cubicBezTo>
                  <a:pt x="713031" y="1441614"/>
                  <a:pt x="705485" y="1430292"/>
                  <a:pt x="701713" y="1430292"/>
                </a:cubicBezTo>
                <a:cubicBezTo>
                  <a:pt x="690395" y="1426518"/>
                  <a:pt x="679077" y="1426518"/>
                  <a:pt x="663986" y="1426518"/>
                </a:cubicBezTo>
                <a:cubicBezTo>
                  <a:pt x="656441" y="1426518"/>
                  <a:pt x="645123" y="1426518"/>
                  <a:pt x="637578" y="1422744"/>
                </a:cubicBezTo>
                <a:cubicBezTo>
                  <a:pt x="630032" y="1430292"/>
                  <a:pt x="622487" y="1437840"/>
                  <a:pt x="614942" y="1441614"/>
                </a:cubicBezTo>
                <a:cubicBezTo>
                  <a:pt x="611169" y="1449161"/>
                  <a:pt x="603624" y="1456709"/>
                  <a:pt x="596078" y="1460483"/>
                </a:cubicBezTo>
                <a:cubicBezTo>
                  <a:pt x="596078" y="1460483"/>
                  <a:pt x="596078" y="1460483"/>
                  <a:pt x="592306" y="1460483"/>
                </a:cubicBezTo>
                <a:cubicBezTo>
                  <a:pt x="603624" y="1441614"/>
                  <a:pt x="614942" y="1418970"/>
                  <a:pt x="630032" y="1400101"/>
                </a:cubicBezTo>
                <a:cubicBezTo>
                  <a:pt x="626260" y="1392553"/>
                  <a:pt x="618714" y="1388780"/>
                  <a:pt x="607396" y="1396327"/>
                </a:cubicBezTo>
                <a:cubicBezTo>
                  <a:pt x="611169" y="1388780"/>
                  <a:pt x="614942" y="1381232"/>
                  <a:pt x="622487" y="1369910"/>
                </a:cubicBezTo>
                <a:cubicBezTo>
                  <a:pt x="603624" y="1366136"/>
                  <a:pt x="596078" y="1373684"/>
                  <a:pt x="580988" y="1403875"/>
                </a:cubicBezTo>
                <a:cubicBezTo>
                  <a:pt x="577215" y="1403875"/>
                  <a:pt x="569670" y="1400101"/>
                  <a:pt x="554579" y="1396327"/>
                </a:cubicBezTo>
                <a:cubicBezTo>
                  <a:pt x="539489" y="1415197"/>
                  <a:pt x="520626" y="1437840"/>
                  <a:pt x="501762" y="1456709"/>
                </a:cubicBezTo>
                <a:cubicBezTo>
                  <a:pt x="490444" y="1468031"/>
                  <a:pt x="475354" y="1475578"/>
                  <a:pt x="464036" y="1483126"/>
                </a:cubicBezTo>
                <a:cubicBezTo>
                  <a:pt x="456491" y="1490674"/>
                  <a:pt x="448945" y="1490674"/>
                  <a:pt x="441400" y="1498221"/>
                </a:cubicBezTo>
                <a:cubicBezTo>
                  <a:pt x="426309" y="1505769"/>
                  <a:pt x="411219" y="1509543"/>
                  <a:pt x="396128" y="1520865"/>
                </a:cubicBezTo>
                <a:cubicBezTo>
                  <a:pt x="377265" y="1535960"/>
                  <a:pt x="358402" y="1554829"/>
                  <a:pt x="335766" y="1573699"/>
                </a:cubicBezTo>
                <a:cubicBezTo>
                  <a:pt x="320675" y="1588794"/>
                  <a:pt x="305585" y="1600116"/>
                  <a:pt x="286721" y="1615211"/>
                </a:cubicBezTo>
                <a:cubicBezTo>
                  <a:pt x="279176" y="1603889"/>
                  <a:pt x="271631" y="1592568"/>
                  <a:pt x="264086" y="1581246"/>
                </a:cubicBezTo>
                <a:cubicBezTo>
                  <a:pt x="230132" y="1611437"/>
                  <a:pt x="211268" y="1652950"/>
                  <a:pt x="188633" y="1690688"/>
                </a:cubicBezTo>
                <a:cubicBezTo>
                  <a:pt x="188633" y="1690688"/>
                  <a:pt x="184860" y="1690688"/>
                  <a:pt x="181087" y="1686914"/>
                </a:cubicBezTo>
                <a:cubicBezTo>
                  <a:pt x="203723" y="1652950"/>
                  <a:pt x="226359" y="1615211"/>
                  <a:pt x="248995" y="1581246"/>
                </a:cubicBezTo>
                <a:cubicBezTo>
                  <a:pt x="260313" y="1562377"/>
                  <a:pt x="260313" y="1554829"/>
                  <a:pt x="241450" y="1543508"/>
                </a:cubicBezTo>
                <a:cubicBezTo>
                  <a:pt x="233904" y="1535960"/>
                  <a:pt x="226359" y="1535960"/>
                  <a:pt x="222586" y="1547282"/>
                </a:cubicBezTo>
                <a:cubicBezTo>
                  <a:pt x="218814" y="1554829"/>
                  <a:pt x="211268" y="1554829"/>
                  <a:pt x="203723" y="1551055"/>
                </a:cubicBezTo>
                <a:cubicBezTo>
                  <a:pt x="196178" y="1547282"/>
                  <a:pt x="192405" y="1543508"/>
                  <a:pt x="196178" y="1532186"/>
                </a:cubicBezTo>
                <a:cubicBezTo>
                  <a:pt x="207496" y="1517091"/>
                  <a:pt x="215041" y="1501995"/>
                  <a:pt x="222586" y="1486900"/>
                </a:cubicBezTo>
                <a:cubicBezTo>
                  <a:pt x="222586" y="1483126"/>
                  <a:pt x="222586" y="1475578"/>
                  <a:pt x="218814" y="1471804"/>
                </a:cubicBezTo>
                <a:cubicBezTo>
                  <a:pt x="215041" y="1468031"/>
                  <a:pt x="207496" y="1468031"/>
                  <a:pt x="203723" y="1468031"/>
                </a:cubicBezTo>
                <a:cubicBezTo>
                  <a:pt x="184860" y="1475578"/>
                  <a:pt x="169769" y="1479352"/>
                  <a:pt x="150906" y="1490674"/>
                </a:cubicBezTo>
                <a:cubicBezTo>
                  <a:pt x="147133" y="1486900"/>
                  <a:pt x="139588" y="1483126"/>
                  <a:pt x="132043" y="1483126"/>
                </a:cubicBezTo>
                <a:cubicBezTo>
                  <a:pt x="116952" y="1505769"/>
                  <a:pt x="101862" y="1524638"/>
                  <a:pt x="86771" y="1547282"/>
                </a:cubicBezTo>
                <a:cubicBezTo>
                  <a:pt x="86771" y="1547282"/>
                  <a:pt x="86771" y="1547282"/>
                  <a:pt x="82998" y="1543508"/>
                </a:cubicBezTo>
                <a:cubicBezTo>
                  <a:pt x="86771" y="1543508"/>
                  <a:pt x="86771" y="1539734"/>
                  <a:pt x="86771" y="1535960"/>
                </a:cubicBezTo>
                <a:cubicBezTo>
                  <a:pt x="94316" y="1524638"/>
                  <a:pt x="105634" y="1517091"/>
                  <a:pt x="101862" y="1498221"/>
                </a:cubicBezTo>
                <a:cubicBezTo>
                  <a:pt x="101862" y="1494448"/>
                  <a:pt x="109407" y="1486900"/>
                  <a:pt x="113180" y="1479352"/>
                </a:cubicBezTo>
                <a:cubicBezTo>
                  <a:pt x="116952" y="1475578"/>
                  <a:pt x="120725" y="1468031"/>
                  <a:pt x="124498" y="1460483"/>
                </a:cubicBezTo>
                <a:cubicBezTo>
                  <a:pt x="120725" y="1456709"/>
                  <a:pt x="113180" y="1452935"/>
                  <a:pt x="109407" y="1445387"/>
                </a:cubicBezTo>
                <a:cubicBezTo>
                  <a:pt x="105634" y="1441614"/>
                  <a:pt x="113180" y="1434066"/>
                  <a:pt x="113180" y="1426518"/>
                </a:cubicBezTo>
                <a:cubicBezTo>
                  <a:pt x="113180" y="1426518"/>
                  <a:pt x="109407" y="1422744"/>
                  <a:pt x="109407" y="1422744"/>
                </a:cubicBezTo>
                <a:cubicBezTo>
                  <a:pt x="101862" y="1430292"/>
                  <a:pt x="98089" y="1434066"/>
                  <a:pt x="90544" y="1445387"/>
                </a:cubicBezTo>
                <a:cubicBezTo>
                  <a:pt x="86771" y="1456709"/>
                  <a:pt x="79226" y="1468031"/>
                  <a:pt x="71681" y="1479352"/>
                </a:cubicBezTo>
                <a:cubicBezTo>
                  <a:pt x="67908" y="1483126"/>
                  <a:pt x="56590" y="1486900"/>
                  <a:pt x="49045" y="1490674"/>
                </a:cubicBezTo>
                <a:cubicBezTo>
                  <a:pt x="56590" y="1468031"/>
                  <a:pt x="64135" y="1449161"/>
                  <a:pt x="71681" y="1426518"/>
                </a:cubicBezTo>
                <a:cubicBezTo>
                  <a:pt x="64135" y="1426518"/>
                  <a:pt x="60363" y="1422744"/>
                  <a:pt x="56590" y="1422744"/>
                </a:cubicBezTo>
                <a:cubicBezTo>
                  <a:pt x="52817" y="1437840"/>
                  <a:pt x="49045" y="1449161"/>
                  <a:pt x="45272" y="1464257"/>
                </a:cubicBezTo>
                <a:cubicBezTo>
                  <a:pt x="11318" y="1452935"/>
                  <a:pt x="22636" y="1486900"/>
                  <a:pt x="0" y="1490674"/>
                </a:cubicBezTo>
                <a:cubicBezTo>
                  <a:pt x="7546" y="1479352"/>
                  <a:pt x="11318" y="1468031"/>
                  <a:pt x="18863" y="1452935"/>
                </a:cubicBezTo>
                <a:cubicBezTo>
                  <a:pt x="26409" y="1437840"/>
                  <a:pt x="26409" y="1415197"/>
                  <a:pt x="15091" y="1396327"/>
                </a:cubicBezTo>
                <a:cubicBezTo>
                  <a:pt x="11318" y="1396327"/>
                  <a:pt x="11318" y="1388780"/>
                  <a:pt x="11318" y="1385006"/>
                </a:cubicBezTo>
                <a:cubicBezTo>
                  <a:pt x="15091" y="1369910"/>
                  <a:pt x="22636" y="1351041"/>
                  <a:pt x="30181" y="1332172"/>
                </a:cubicBezTo>
                <a:cubicBezTo>
                  <a:pt x="33954" y="1317076"/>
                  <a:pt x="33954" y="1305755"/>
                  <a:pt x="37727" y="1290659"/>
                </a:cubicBezTo>
                <a:cubicBezTo>
                  <a:pt x="37727" y="1290659"/>
                  <a:pt x="33954" y="1286885"/>
                  <a:pt x="33954" y="1286885"/>
                </a:cubicBezTo>
                <a:cubicBezTo>
                  <a:pt x="37727" y="1283112"/>
                  <a:pt x="41499" y="1279338"/>
                  <a:pt x="41499" y="1271790"/>
                </a:cubicBezTo>
                <a:cubicBezTo>
                  <a:pt x="45272" y="1252921"/>
                  <a:pt x="49045" y="1234051"/>
                  <a:pt x="52817" y="1211408"/>
                </a:cubicBezTo>
                <a:cubicBezTo>
                  <a:pt x="52817" y="1211408"/>
                  <a:pt x="56590" y="1207634"/>
                  <a:pt x="56590" y="1203861"/>
                </a:cubicBezTo>
                <a:cubicBezTo>
                  <a:pt x="64135" y="1192539"/>
                  <a:pt x="71681" y="1177444"/>
                  <a:pt x="79226" y="1166122"/>
                </a:cubicBezTo>
                <a:cubicBezTo>
                  <a:pt x="128270" y="1090645"/>
                  <a:pt x="188633" y="1030263"/>
                  <a:pt x="252768" y="969882"/>
                </a:cubicBezTo>
                <a:cubicBezTo>
                  <a:pt x="286721" y="939691"/>
                  <a:pt x="320675" y="905726"/>
                  <a:pt x="358402" y="871761"/>
                </a:cubicBezTo>
                <a:cubicBezTo>
                  <a:pt x="362174" y="864214"/>
                  <a:pt x="369720" y="860440"/>
                  <a:pt x="377265" y="856666"/>
                </a:cubicBezTo>
                <a:cubicBezTo>
                  <a:pt x="373492" y="852892"/>
                  <a:pt x="369720" y="852892"/>
                  <a:pt x="365947" y="849118"/>
                </a:cubicBezTo>
                <a:cubicBezTo>
                  <a:pt x="354629" y="860440"/>
                  <a:pt x="339538" y="875535"/>
                  <a:pt x="328221" y="886857"/>
                </a:cubicBezTo>
                <a:cubicBezTo>
                  <a:pt x="328221" y="886857"/>
                  <a:pt x="328221" y="883083"/>
                  <a:pt x="324448" y="883083"/>
                </a:cubicBezTo>
                <a:cubicBezTo>
                  <a:pt x="335766" y="864214"/>
                  <a:pt x="347084" y="845344"/>
                  <a:pt x="362174" y="826475"/>
                </a:cubicBezTo>
                <a:cubicBezTo>
                  <a:pt x="358402" y="818927"/>
                  <a:pt x="339538" y="811380"/>
                  <a:pt x="354629" y="796284"/>
                </a:cubicBezTo>
                <a:cubicBezTo>
                  <a:pt x="339538" y="792510"/>
                  <a:pt x="328221" y="803832"/>
                  <a:pt x="316903" y="826475"/>
                </a:cubicBezTo>
                <a:cubicBezTo>
                  <a:pt x="309357" y="826475"/>
                  <a:pt x="305585" y="826475"/>
                  <a:pt x="298039" y="826475"/>
                </a:cubicBezTo>
                <a:cubicBezTo>
                  <a:pt x="301812" y="815153"/>
                  <a:pt x="305585" y="807606"/>
                  <a:pt x="309357" y="800058"/>
                </a:cubicBezTo>
                <a:cubicBezTo>
                  <a:pt x="313130" y="788736"/>
                  <a:pt x="320675" y="781189"/>
                  <a:pt x="305585" y="773641"/>
                </a:cubicBezTo>
                <a:cubicBezTo>
                  <a:pt x="301812" y="781189"/>
                  <a:pt x="301812" y="784963"/>
                  <a:pt x="301812" y="788736"/>
                </a:cubicBezTo>
                <a:cubicBezTo>
                  <a:pt x="298039" y="792510"/>
                  <a:pt x="294267" y="796284"/>
                  <a:pt x="294267" y="803832"/>
                </a:cubicBezTo>
                <a:cubicBezTo>
                  <a:pt x="286721" y="800058"/>
                  <a:pt x="282949" y="800058"/>
                  <a:pt x="279176" y="796284"/>
                </a:cubicBezTo>
                <a:cubicBezTo>
                  <a:pt x="271631" y="803832"/>
                  <a:pt x="267858" y="807606"/>
                  <a:pt x="260313" y="815153"/>
                </a:cubicBezTo>
                <a:cubicBezTo>
                  <a:pt x="260313" y="815153"/>
                  <a:pt x="260313" y="815153"/>
                  <a:pt x="256540" y="815153"/>
                </a:cubicBezTo>
                <a:cubicBezTo>
                  <a:pt x="264086" y="800058"/>
                  <a:pt x="271631" y="788736"/>
                  <a:pt x="275403" y="773641"/>
                </a:cubicBezTo>
                <a:cubicBezTo>
                  <a:pt x="279176" y="762319"/>
                  <a:pt x="271631" y="754772"/>
                  <a:pt x="271631" y="743450"/>
                </a:cubicBezTo>
                <a:cubicBezTo>
                  <a:pt x="271631" y="735902"/>
                  <a:pt x="271631" y="732129"/>
                  <a:pt x="271631" y="724581"/>
                </a:cubicBezTo>
                <a:cubicBezTo>
                  <a:pt x="271631" y="701938"/>
                  <a:pt x="294267" y="679295"/>
                  <a:pt x="286721" y="656651"/>
                </a:cubicBezTo>
                <a:cubicBezTo>
                  <a:pt x="305585" y="634008"/>
                  <a:pt x="294267" y="603817"/>
                  <a:pt x="313130" y="581174"/>
                </a:cubicBezTo>
                <a:cubicBezTo>
                  <a:pt x="328221" y="566079"/>
                  <a:pt x="335766" y="547210"/>
                  <a:pt x="350856" y="532114"/>
                </a:cubicBezTo>
                <a:cubicBezTo>
                  <a:pt x="392356" y="494376"/>
                  <a:pt x="430082" y="456637"/>
                  <a:pt x="471581" y="418898"/>
                </a:cubicBezTo>
                <a:cubicBezTo>
                  <a:pt x="501762" y="396255"/>
                  <a:pt x="528171" y="369838"/>
                  <a:pt x="554579" y="347195"/>
                </a:cubicBezTo>
                <a:cubicBezTo>
                  <a:pt x="573443" y="332100"/>
                  <a:pt x="596078" y="320778"/>
                  <a:pt x="618714" y="309456"/>
                </a:cubicBezTo>
                <a:cubicBezTo>
                  <a:pt x="637578" y="290587"/>
                  <a:pt x="660213" y="271718"/>
                  <a:pt x="679077" y="256622"/>
                </a:cubicBezTo>
                <a:cubicBezTo>
                  <a:pt x="690395" y="245301"/>
                  <a:pt x="705485" y="237753"/>
                  <a:pt x="720576" y="230205"/>
                </a:cubicBezTo>
                <a:cubicBezTo>
                  <a:pt x="739439" y="215110"/>
                  <a:pt x="762075" y="207562"/>
                  <a:pt x="780938" y="184919"/>
                </a:cubicBezTo>
                <a:cubicBezTo>
                  <a:pt x="792256" y="173598"/>
                  <a:pt x="811119" y="166050"/>
                  <a:pt x="822437" y="154728"/>
                </a:cubicBezTo>
                <a:cubicBezTo>
                  <a:pt x="833755" y="143407"/>
                  <a:pt x="845073" y="139633"/>
                  <a:pt x="860164" y="132085"/>
                </a:cubicBezTo>
                <a:cubicBezTo>
                  <a:pt x="871482" y="124537"/>
                  <a:pt x="882800" y="105668"/>
                  <a:pt x="894118" y="94347"/>
                </a:cubicBezTo>
                <a:cubicBezTo>
                  <a:pt x="901663" y="90573"/>
                  <a:pt x="905436" y="83025"/>
                  <a:pt x="912981" y="79251"/>
                </a:cubicBezTo>
                <a:cubicBezTo>
                  <a:pt x="931844" y="71703"/>
                  <a:pt x="928071" y="60382"/>
                  <a:pt x="920526" y="45286"/>
                </a:cubicBezTo>
                <a:cubicBezTo>
                  <a:pt x="916753" y="41513"/>
                  <a:pt x="916753" y="37739"/>
                  <a:pt x="912981" y="30191"/>
                </a:cubicBezTo>
                <a:cubicBezTo>
                  <a:pt x="939389" y="37739"/>
                  <a:pt x="943162" y="37739"/>
                  <a:pt x="943162" y="11322"/>
                </a:cubicBezTo>
                <a:cubicBezTo>
                  <a:pt x="946935" y="15096"/>
                  <a:pt x="950707" y="15096"/>
                  <a:pt x="954480" y="15096"/>
                </a:cubicBezTo>
                <a:cubicBezTo>
                  <a:pt x="954480" y="11322"/>
                  <a:pt x="954480" y="7548"/>
                  <a:pt x="954480" y="0"/>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Picture Placeholder 5"/>
          <p:cNvSpPr>
            <a:spLocks noGrp="1"/>
          </p:cNvSpPr>
          <p:nvPr>
            <p:ph type="pic" sz="quarter" idx="14" hasCustomPrompt="1"/>
          </p:nvPr>
        </p:nvSpPr>
        <p:spPr>
          <a:xfrm>
            <a:off x="0" y="0"/>
            <a:ext cx="10501747" cy="5786299"/>
          </a:xfrm>
          <a:custGeom>
            <a:avLst/>
            <a:gdLst>
              <a:gd name="connsiteX0" fmla="*/ 0 w 10501747"/>
              <a:gd name="connsiteY0" fmla="*/ 0 h 5786299"/>
              <a:gd name="connsiteX1" fmla="*/ 1631369 w 10501747"/>
              <a:gd name="connsiteY1" fmla="*/ 0 h 5786299"/>
              <a:gd name="connsiteX2" fmla="*/ 1646901 w 10501747"/>
              <a:gd name="connsiteY2" fmla="*/ 14373 h 5786299"/>
              <a:gd name="connsiteX3" fmla="*/ 1656105 w 10501747"/>
              <a:gd name="connsiteY3" fmla="*/ 5151 h 5786299"/>
              <a:gd name="connsiteX4" fmla="*/ 1651123 w 10501747"/>
              <a:gd name="connsiteY4" fmla="*/ 0 h 5786299"/>
              <a:gd name="connsiteX5" fmla="*/ 2308304 w 10501747"/>
              <a:gd name="connsiteY5" fmla="*/ 0 h 5786299"/>
              <a:gd name="connsiteX6" fmla="*/ 2457026 w 10501747"/>
              <a:gd name="connsiteY6" fmla="*/ 144609 h 5786299"/>
              <a:gd name="connsiteX7" fmla="*/ 2733207 w 10501747"/>
              <a:gd name="connsiteY7" fmla="*/ 420066 h 5786299"/>
              <a:gd name="connsiteX8" fmla="*/ 2751620 w 10501747"/>
              <a:gd name="connsiteY8" fmla="*/ 438506 h 5786299"/>
              <a:gd name="connsiteX9" fmla="*/ 2770032 w 10501747"/>
              <a:gd name="connsiteY9" fmla="*/ 300201 h 5786299"/>
              <a:gd name="connsiteX10" fmla="*/ 2825270 w 10501747"/>
              <a:gd name="connsiteY10" fmla="*/ 346302 h 5786299"/>
              <a:gd name="connsiteX11" fmla="*/ 2871298 w 10501747"/>
              <a:gd name="connsiteY11" fmla="*/ 420066 h 5786299"/>
              <a:gd name="connsiteX12" fmla="*/ 3064623 w 10501747"/>
              <a:gd name="connsiteY12" fmla="*/ 669014 h 5786299"/>
              <a:gd name="connsiteX13" fmla="*/ 3147477 w 10501747"/>
              <a:gd name="connsiteY13" fmla="*/ 696676 h 5786299"/>
              <a:gd name="connsiteX14" fmla="*/ 2926536 w 10501747"/>
              <a:gd name="connsiteY14" fmla="*/ 300201 h 5786299"/>
              <a:gd name="connsiteX15" fmla="*/ 3083035 w 10501747"/>
              <a:gd name="connsiteY15" fmla="*/ 254099 h 5786299"/>
              <a:gd name="connsiteX16" fmla="*/ 3064623 w 10501747"/>
              <a:gd name="connsiteY16" fmla="*/ 134234 h 5786299"/>
              <a:gd name="connsiteX17" fmla="*/ 3386835 w 10501747"/>
              <a:gd name="connsiteY17" fmla="*/ 281761 h 5786299"/>
              <a:gd name="connsiteX18" fmla="*/ 3368422 w 10501747"/>
              <a:gd name="connsiteY18" fmla="*/ 171118 h 5786299"/>
              <a:gd name="connsiteX19" fmla="*/ 3386835 w 10501747"/>
              <a:gd name="connsiteY19" fmla="*/ 171118 h 5786299"/>
              <a:gd name="connsiteX20" fmla="*/ 3432864 w 10501747"/>
              <a:gd name="connsiteY20" fmla="*/ 226437 h 5786299"/>
              <a:gd name="connsiteX21" fmla="*/ 3478893 w 10501747"/>
              <a:gd name="connsiteY21" fmla="*/ 300201 h 5786299"/>
              <a:gd name="connsiteX22" fmla="*/ 3552543 w 10501747"/>
              <a:gd name="connsiteY22" fmla="*/ 300201 h 5786299"/>
              <a:gd name="connsiteX23" fmla="*/ 3396039 w 10501747"/>
              <a:gd name="connsiteY23" fmla="*/ 106576 h 5786299"/>
              <a:gd name="connsiteX24" fmla="*/ 3303981 w 10501747"/>
              <a:gd name="connsiteY24" fmla="*/ 78914 h 5786299"/>
              <a:gd name="connsiteX25" fmla="*/ 3247980 w 10501747"/>
              <a:gd name="connsiteY25" fmla="*/ 0 h 5786299"/>
              <a:gd name="connsiteX26" fmla="*/ 3366053 w 10501747"/>
              <a:gd name="connsiteY26" fmla="*/ 0 h 5786299"/>
              <a:gd name="connsiteX27" fmla="*/ 3386835 w 10501747"/>
              <a:gd name="connsiteY27" fmla="*/ 14373 h 5786299"/>
              <a:gd name="connsiteX28" fmla="*/ 3432864 w 10501747"/>
              <a:gd name="connsiteY28" fmla="*/ 23591 h 5786299"/>
              <a:gd name="connsiteX29" fmla="*/ 3432864 w 10501747"/>
              <a:gd name="connsiteY29" fmla="*/ 0 h 5786299"/>
              <a:gd name="connsiteX30" fmla="*/ 4208638 w 10501747"/>
              <a:gd name="connsiteY30" fmla="*/ 0 h 5786299"/>
              <a:gd name="connsiteX31" fmla="*/ 4224584 w 10501747"/>
              <a:gd name="connsiteY31" fmla="*/ 14373 h 5786299"/>
              <a:gd name="connsiteX32" fmla="*/ 4242991 w 10501747"/>
              <a:gd name="connsiteY32" fmla="*/ 42030 h 5786299"/>
              <a:gd name="connsiteX33" fmla="*/ 4381083 w 10501747"/>
              <a:gd name="connsiteY33" fmla="*/ 115794 h 5786299"/>
              <a:gd name="connsiteX34" fmla="*/ 4332752 w 10501747"/>
              <a:gd name="connsiteY34" fmla="*/ 21287 h 5786299"/>
              <a:gd name="connsiteX35" fmla="*/ 4327847 w 10501747"/>
              <a:gd name="connsiteY35" fmla="*/ 0 h 5786299"/>
              <a:gd name="connsiteX36" fmla="*/ 5321872 w 10501747"/>
              <a:gd name="connsiteY36" fmla="*/ 0 h 5786299"/>
              <a:gd name="connsiteX37" fmla="*/ 5366126 w 10501747"/>
              <a:gd name="connsiteY37" fmla="*/ 51253 h 5786299"/>
              <a:gd name="connsiteX38" fmla="*/ 5448981 w 10501747"/>
              <a:gd name="connsiteY38" fmla="*/ 161896 h 5786299"/>
              <a:gd name="connsiteX39" fmla="*/ 5485805 w 10501747"/>
              <a:gd name="connsiteY39" fmla="*/ 226437 h 5786299"/>
              <a:gd name="connsiteX40" fmla="*/ 5495009 w 10501747"/>
              <a:gd name="connsiteY40" fmla="*/ 244881 h 5786299"/>
              <a:gd name="connsiteX41" fmla="*/ 5688334 w 10501747"/>
              <a:gd name="connsiteY41" fmla="*/ 410844 h 5786299"/>
              <a:gd name="connsiteX42" fmla="*/ 5679130 w 10501747"/>
              <a:gd name="connsiteY42" fmla="*/ 373964 h 5786299"/>
              <a:gd name="connsiteX43" fmla="*/ 5465090 w 10501747"/>
              <a:gd name="connsiteY43" fmla="*/ 120405 h 5786299"/>
              <a:gd name="connsiteX44" fmla="*/ 5370009 w 10501747"/>
              <a:gd name="connsiteY44" fmla="*/ 0 h 5786299"/>
              <a:gd name="connsiteX45" fmla="*/ 5573403 w 10501747"/>
              <a:gd name="connsiteY45" fmla="*/ 0 h 5786299"/>
              <a:gd name="connsiteX46" fmla="*/ 5623896 w 10501747"/>
              <a:gd name="connsiteY46" fmla="*/ 53558 h 5786299"/>
              <a:gd name="connsiteX47" fmla="*/ 5752780 w 10501747"/>
              <a:gd name="connsiteY47" fmla="*/ 217219 h 5786299"/>
              <a:gd name="connsiteX48" fmla="*/ 5780396 w 10501747"/>
              <a:gd name="connsiteY48" fmla="*/ 235659 h 5786299"/>
              <a:gd name="connsiteX49" fmla="*/ 5808013 w 10501747"/>
              <a:gd name="connsiteY49" fmla="*/ 180335 h 5786299"/>
              <a:gd name="connsiteX50" fmla="*/ 5646908 w 10501747"/>
              <a:gd name="connsiteY50" fmla="*/ 39294 h 5786299"/>
              <a:gd name="connsiteX51" fmla="*/ 5611875 w 10501747"/>
              <a:gd name="connsiteY51" fmla="*/ 0 h 5786299"/>
              <a:gd name="connsiteX52" fmla="*/ 8726818 w 10501747"/>
              <a:gd name="connsiteY52" fmla="*/ 0 h 5786299"/>
              <a:gd name="connsiteX53" fmla="*/ 8726894 w 10501747"/>
              <a:gd name="connsiteY53" fmla="*/ 109 h 5786299"/>
              <a:gd name="connsiteX54" fmla="*/ 8753936 w 10501747"/>
              <a:gd name="connsiteY54" fmla="*/ 14373 h 5786299"/>
              <a:gd name="connsiteX55" fmla="*/ 8735523 w 10501747"/>
              <a:gd name="connsiteY55" fmla="*/ 161896 h 5786299"/>
              <a:gd name="connsiteX56" fmla="*/ 8579019 w 10501747"/>
              <a:gd name="connsiteY56" fmla="*/ 88132 h 5786299"/>
              <a:gd name="connsiteX57" fmla="*/ 8579019 w 10501747"/>
              <a:gd name="connsiteY57" fmla="*/ 263321 h 5786299"/>
              <a:gd name="connsiteX58" fmla="*/ 8643465 w 10501747"/>
              <a:gd name="connsiteY58" fmla="*/ 373964 h 5786299"/>
              <a:gd name="connsiteX59" fmla="*/ 8652669 w 10501747"/>
              <a:gd name="connsiteY59" fmla="*/ 466168 h 5786299"/>
              <a:gd name="connsiteX60" fmla="*/ 8569815 w 10501747"/>
              <a:gd name="connsiteY60" fmla="*/ 493829 h 5786299"/>
              <a:gd name="connsiteX61" fmla="*/ 8394903 w 10501747"/>
              <a:gd name="connsiteY61" fmla="*/ 364742 h 5786299"/>
              <a:gd name="connsiteX62" fmla="*/ 8367282 w 10501747"/>
              <a:gd name="connsiteY62" fmla="*/ 337085 h 5786299"/>
              <a:gd name="connsiteX63" fmla="*/ 8358078 w 10501747"/>
              <a:gd name="connsiteY63" fmla="*/ 346302 h 5786299"/>
              <a:gd name="connsiteX64" fmla="*/ 8385695 w 10501747"/>
              <a:gd name="connsiteY64" fmla="*/ 475390 h 5786299"/>
              <a:gd name="connsiteX65" fmla="*/ 8358078 w 10501747"/>
              <a:gd name="connsiteY65" fmla="*/ 484607 h 5786299"/>
              <a:gd name="connsiteX66" fmla="*/ 8054279 w 10501747"/>
              <a:gd name="connsiteY66" fmla="*/ 346302 h 5786299"/>
              <a:gd name="connsiteX67" fmla="*/ 8164749 w 10501747"/>
              <a:gd name="connsiteY67" fmla="*/ 521491 h 5786299"/>
              <a:gd name="connsiteX68" fmla="*/ 8045075 w 10501747"/>
              <a:gd name="connsiteY68" fmla="*/ 475390 h 5786299"/>
              <a:gd name="connsiteX69" fmla="*/ 8072691 w 10501747"/>
              <a:gd name="connsiteY69" fmla="*/ 595255 h 5786299"/>
              <a:gd name="connsiteX70" fmla="*/ 8100308 w 10501747"/>
              <a:gd name="connsiteY70" fmla="*/ 613695 h 5786299"/>
              <a:gd name="connsiteX71" fmla="*/ 8358078 w 10501747"/>
              <a:gd name="connsiteY71" fmla="*/ 871865 h 5786299"/>
              <a:gd name="connsiteX72" fmla="*/ 9002498 w 10501747"/>
              <a:gd name="connsiteY72" fmla="*/ 1600270 h 5786299"/>
              <a:gd name="connsiteX73" fmla="*/ 9343117 w 10501747"/>
              <a:gd name="connsiteY73" fmla="*/ 2033624 h 5786299"/>
              <a:gd name="connsiteX74" fmla="*/ 9518034 w 10501747"/>
              <a:gd name="connsiteY74" fmla="*/ 2218031 h 5786299"/>
              <a:gd name="connsiteX75" fmla="*/ 9738979 w 10501747"/>
              <a:gd name="connsiteY75" fmla="*/ 2457762 h 5786299"/>
              <a:gd name="connsiteX76" fmla="*/ 9821833 w 10501747"/>
              <a:gd name="connsiteY76" fmla="*/ 2577627 h 5786299"/>
              <a:gd name="connsiteX77" fmla="*/ 9821833 w 10501747"/>
              <a:gd name="connsiteY77" fmla="*/ 2605284 h 5786299"/>
              <a:gd name="connsiteX78" fmla="*/ 9775800 w 10501747"/>
              <a:gd name="connsiteY78" fmla="*/ 2596066 h 5786299"/>
              <a:gd name="connsiteX79" fmla="*/ 9665329 w 10501747"/>
              <a:gd name="connsiteY79" fmla="*/ 2476201 h 5786299"/>
              <a:gd name="connsiteX80" fmla="*/ 9646917 w 10501747"/>
              <a:gd name="connsiteY80" fmla="*/ 2485424 h 5786299"/>
              <a:gd name="connsiteX81" fmla="*/ 9720567 w 10501747"/>
              <a:gd name="connsiteY81" fmla="*/ 2596066 h 5786299"/>
              <a:gd name="connsiteX82" fmla="*/ 9959920 w 10501747"/>
              <a:gd name="connsiteY82" fmla="*/ 2854232 h 5786299"/>
              <a:gd name="connsiteX83" fmla="*/ 9996745 w 10501747"/>
              <a:gd name="connsiteY83" fmla="*/ 2918778 h 5786299"/>
              <a:gd name="connsiteX84" fmla="*/ 10042774 w 10501747"/>
              <a:gd name="connsiteY84" fmla="*/ 2983320 h 5786299"/>
              <a:gd name="connsiteX85" fmla="*/ 10309749 w 10501747"/>
              <a:gd name="connsiteY85" fmla="*/ 3287592 h 5786299"/>
              <a:gd name="connsiteX86" fmla="*/ 10272928 w 10501747"/>
              <a:gd name="connsiteY86" fmla="*/ 3296809 h 5786299"/>
              <a:gd name="connsiteX87" fmla="*/ 10346574 w 10501747"/>
              <a:gd name="connsiteY87" fmla="*/ 3389013 h 5786299"/>
              <a:gd name="connsiteX88" fmla="*/ 10364986 w 10501747"/>
              <a:gd name="connsiteY88" fmla="*/ 3499656 h 5786299"/>
              <a:gd name="connsiteX89" fmla="*/ 10355782 w 10501747"/>
              <a:gd name="connsiteY89" fmla="*/ 3508878 h 5786299"/>
              <a:gd name="connsiteX90" fmla="*/ 10199278 w 10501747"/>
              <a:gd name="connsiteY90" fmla="*/ 3342911 h 5786299"/>
              <a:gd name="connsiteX91" fmla="*/ 10042774 w 10501747"/>
              <a:gd name="connsiteY91" fmla="*/ 3186166 h 5786299"/>
              <a:gd name="connsiteX92" fmla="*/ 9895479 w 10501747"/>
              <a:gd name="connsiteY92" fmla="*/ 3029421 h 5786299"/>
              <a:gd name="connsiteX93" fmla="*/ 9821833 w 10501747"/>
              <a:gd name="connsiteY93" fmla="*/ 2983320 h 5786299"/>
              <a:gd name="connsiteX94" fmla="*/ 9996745 w 10501747"/>
              <a:gd name="connsiteY94" fmla="*/ 3232268 h 5786299"/>
              <a:gd name="connsiteX95" fmla="*/ 10042774 w 10501747"/>
              <a:gd name="connsiteY95" fmla="*/ 3306031 h 5786299"/>
              <a:gd name="connsiteX96" fmla="*/ 10364986 w 10501747"/>
              <a:gd name="connsiteY96" fmla="*/ 3859251 h 5786299"/>
              <a:gd name="connsiteX97" fmla="*/ 10493869 w 10501747"/>
              <a:gd name="connsiteY97" fmla="*/ 4052876 h 5786299"/>
              <a:gd name="connsiteX98" fmla="*/ 10484665 w 10501747"/>
              <a:gd name="connsiteY98" fmla="*/ 4154301 h 5786299"/>
              <a:gd name="connsiteX99" fmla="*/ 10309749 w 10501747"/>
              <a:gd name="connsiteY99" fmla="*/ 4034436 h 5786299"/>
              <a:gd name="connsiteX100" fmla="*/ 9738979 w 10501747"/>
              <a:gd name="connsiteY100" fmla="*/ 3352133 h 5786299"/>
              <a:gd name="connsiteX101" fmla="*/ 9711358 w 10501747"/>
              <a:gd name="connsiteY101" fmla="*/ 3324471 h 5786299"/>
              <a:gd name="connsiteX102" fmla="*/ 9702154 w 10501747"/>
              <a:gd name="connsiteY102" fmla="*/ 3333693 h 5786299"/>
              <a:gd name="connsiteX103" fmla="*/ 9748183 w 10501747"/>
              <a:gd name="connsiteY103" fmla="*/ 3407452 h 5786299"/>
              <a:gd name="connsiteX104" fmla="*/ 9877066 w 10501747"/>
              <a:gd name="connsiteY104" fmla="*/ 3619521 h 5786299"/>
              <a:gd name="connsiteX105" fmla="*/ 9877066 w 10501747"/>
              <a:gd name="connsiteY105" fmla="*/ 3674845 h 5786299"/>
              <a:gd name="connsiteX106" fmla="*/ 9527238 w 10501747"/>
              <a:gd name="connsiteY106" fmla="*/ 3296809 h 5786299"/>
              <a:gd name="connsiteX107" fmla="*/ 9112968 w 10501747"/>
              <a:gd name="connsiteY107" fmla="*/ 3029421 h 5786299"/>
              <a:gd name="connsiteX108" fmla="*/ 9103764 w 10501747"/>
              <a:gd name="connsiteY108" fmla="*/ 3038639 h 5786299"/>
              <a:gd name="connsiteX109" fmla="*/ 9306297 w 10501747"/>
              <a:gd name="connsiteY109" fmla="*/ 3241490 h 5786299"/>
              <a:gd name="connsiteX110" fmla="*/ 9416767 w 10501747"/>
              <a:gd name="connsiteY110" fmla="*/ 3370573 h 5786299"/>
              <a:gd name="connsiteX111" fmla="*/ 9453592 w 10501747"/>
              <a:gd name="connsiteY111" fmla="*/ 3398235 h 5786299"/>
              <a:gd name="connsiteX112" fmla="*/ 9490417 w 10501747"/>
              <a:gd name="connsiteY112" fmla="*/ 3499656 h 5786299"/>
              <a:gd name="connsiteX113" fmla="*/ 9214234 w 10501747"/>
              <a:gd name="connsiteY113" fmla="*/ 3269147 h 5786299"/>
              <a:gd name="connsiteX114" fmla="*/ 9205030 w 10501747"/>
              <a:gd name="connsiteY114" fmla="*/ 3278369 h 5786299"/>
              <a:gd name="connsiteX115" fmla="*/ 9370738 w 10501747"/>
              <a:gd name="connsiteY115" fmla="*/ 3518100 h 5786299"/>
              <a:gd name="connsiteX116" fmla="*/ 9343117 w 10501747"/>
              <a:gd name="connsiteY116" fmla="*/ 3545757 h 5786299"/>
              <a:gd name="connsiteX117" fmla="*/ 9398355 w 10501747"/>
              <a:gd name="connsiteY117" fmla="*/ 3591859 h 5786299"/>
              <a:gd name="connsiteX118" fmla="*/ 9306297 w 10501747"/>
              <a:gd name="connsiteY118" fmla="*/ 3647183 h 5786299"/>
              <a:gd name="connsiteX119" fmla="*/ 9297088 w 10501747"/>
              <a:gd name="connsiteY119" fmla="*/ 3720946 h 5786299"/>
              <a:gd name="connsiteX120" fmla="*/ 9637713 w 10501747"/>
              <a:gd name="connsiteY120" fmla="*/ 4154301 h 5786299"/>
              <a:gd name="connsiteX121" fmla="*/ 9683742 w 10501747"/>
              <a:gd name="connsiteY121" fmla="*/ 4200403 h 5786299"/>
              <a:gd name="connsiteX122" fmla="*/ 9738979 w 10501747"/>
              <a:gd name="connsiteY122" fmla="*/ 4320268 h 5786299"/>
              <a:gd name="connsiteX123" fmla="*/ 9720567 w 10501747"/>
              <a:gd name="connsiteY123" fmla="*/ 4329486 h 5786299"/>
              <a:gd name="connsiteX124" fmla="*/ 9407563 w 10501747"/>
              <a:gd name="connsiteY124" fmla="*/ 4098977 h 5786299"/>
              <a:gd name="connsiteX125" fmla="*/ 9030114 w 10501747"/>
              <a:gd name="connsiteY125" fmla="*/ 3748608 h 5786299"/>
              <a:gd name="connsiteX126" fmla="*/ 8689494 w 10501747"/>
              <a:gd name="connsiteY126" fmla="*/ 3481216 h 5786299"/>
              <a:gd name="connsiteX127" fmla="*/ 8597432 w 10501747"/>
              <a:gd name="connsiteY127" fmla="*/ 3389013 h 5786299"/>
              <a:gd name="connsiteX128" fmla="*/ 8542199 w 10501747"/>
              <a:gd name="connsiteY128" fmla="*/ 3333693 h 5786299"/>
              <a:gd name="connsiteX129" fmla="*/ 8422520 w 10501747"/>
              <a:gd name="connsiteY129" fmla="*/ 3287592 h 5786299"/>
              <a:gd name="connsiteX130" fmla="*/ 8091104 w 10501747"/>
              <a:gd name="connsiteY130" fmla="*/ 3010982 h 5786299"/>
              <a:gd name="connsiteX131" fmla="*/ 7980633 w 10501747"/>
              <a:gd name="connsiteY131" fmla="*/ 2927996 h 5786299"/>
              <a:gd name="connsiteX132" fmla="*/ 7916187 w 10501747"/>
              <a:gd name="connsiteY132" fmla="*/ 2808131 h 5786299"/>
              <a:gd name="connsiteX133" fmla="*/ 7833333 w 10501747"/>
              <a:gd name="connsiteY133" fmla="*/ 2752811 h 5786299"/>
              <a:gd name="connsiteX134" fmla="*/ 7695246 w 10501747"/>
              <a:gd name="connsiteY134" fmla="*/ 2660608 h 5786299"/>
              <a:gd name="connsiteX135" fmla="*/ 7557155 w 10501747"/>
              <a:gd name="connsiteY135" fmla="*/ 2568405 h 5786299"/>
              <a:gd name="connsiteX136" fmla="*/ 7474301 w 10501747"/>
              <a:gd name="connsiteY136" fmla="*/ 2448539 h 5786299"/>
              <a:gd name="connsiteX137" fmla="*/ 7465097 w 10501747"/>
              <a:gd name="connsiteY137" fmla="*/ 2420877 h 5786299"/>
              <a:gd name="connsiteX138" fmla="*/ 7455888 w 10501747"/>
              <a:gd name="connsiteY138" fmla="*/ 2411660 h 5786299"/>
              <a:gd name="connsiteX139" fmla="*/ 7244152 w 10501747"/>
              <a:gd name="connsiteY139" fmla="*/ 2310235 h 5786299"/>
              <a:gd name="connsiteX140" fmla="*/ 6967969 w 10501747"/>
              <a:gd name="connsiteY140" fmla="*/ 2042847 h 5786299"/>
              <a:gd name="connsiteX141" fmla="*/ 6903527 w 10501747"/>
              <a:gd name="connsiteY141" fmla="*/ 1876880 h 5786299"/>
              <a:gd name="connsiteX142" fmla="*/ 6737819 w 10501747"/>
              <a:gd name="connsiteY142" fmla="*/ 1803116 h 5786299"/>
              <a:gd name="connsiteX143" fmla="*/ 6572111 w 10501747"/>
              <a:gd name="connsiteY143" fmla="*/ 1609492 h 5786299"/>
              <a:gd name="connsiteX144" fmla="*/ 6516878 w 10501747"/>
              <a:gd name="connsiteY144" fmla="*/ 1581830 h 5786299"/>
              <a:gd name="connsiteX145" fmla="*/ 6507670 w 10501747"/>
              <a:gd name="connsiteY145" fmla="*/ 1600270 h 5786299"/>
              <a:gd name="connsiteX146" fmla="*/ 6553699 w 10501747"/>
              <a:gd name="connsiteY146" fmla="*/ 1646371 h 5786299"/>
              <a:gd name="connsiteX147" fmla="*/ 6654965 w 10501747"/>
              <a:gd name="connsiteY147" fmla="*/ 1775454 h 5786299"/>
              <a:gd name="connsiteX148" fmla="*/ 6682586 w 10501747"/>
              <a:gd name="connsiteY148" fmla="*/ 1830778 h 5786299"/>
              <a:gd name="connsiteX149" fmla="*/ 6710203 w 10501747"/>
              <a:gd name="connsiteY149" fmla="*/ 1876880 h 5786299"/>
              <a:gd name="connsiteX150" fmla="*/ 6820673 w 10501747"/>
              <a:gd name="connsiteY150" fmla="*/ 2042847 h 5786299"/>
              <a:gd name="connsiteX151" fmla="*/ 6820673 w 10501747"/>
              <a:gd name="connsiteY151" fmla="*/ 2070509 h 5786299"/>
              <a:gd name="connsiteX152" fmla="*/ 6820673 w 10501747"/>
              <a:gd name="connsiteY152" fmla="*/ 2171929 h 5786299"/>
              <a:gd name="connsiteX153" fmla="*/ 6728615 w 10501747"/>
              <a:gd name="connsiteY153" fmla="*/ 2070509 h 5786299"/>
              <a:gd name="connsiteX154" fmla="*/ 6673378 w 10501747"/>
              <a:gd name="connsiteY154" fmla="*/ 2033624 h 5786299"/>
              <a:gd name="connsiteX155" fmla="*/ 6572111 w 10501747"/>
              <a:gd name="connsiteY155" fmla="*/ 1922981 h 5786299"/>
              <a:gd name="connsiteX156" fmla="*/ 6535286 w 10501747"/>
              <a:gd name="connsiteY156" fmla="*/ 1895319 h 5786299"/>
              <a:gd name="connsiteX157" fmla="*/ 6535286 w 10501747"/>
              <a:gd name="connsiteY157" fmla="*/ 1941421 h 5786299"/>
              <a:gd name="connsiteX158" fmla="*/ 6590524 w 10501747"/>
              <a:gd name="connsiteY158" fmla="*/ 2033624 h 5786299"/>
              <a:gd name="connsiteX159" fmla="*/ 6608936 w 10501747"/>
              <a:gd name="connsiteY159" fmla="*/ 2135050 h 5786299"/>
              <a:gd name="connsiteX160" fmla="*/ 6618145 w 10501747"/>
              <a:gd name="connsiteY160" fmla="*/ 2181152 h 5786299"/>
              <a:gd name="connsiteX161" fmla="*/ 6673378 w 10501747"/>
              <a:gd name="connsiteY161" fmla="*/ 2328674 h 5786299"/>
              <a:gd name="connsiteX162" fmla="*/ 6737819 w 10501747"/>
              <a:gd name="connsiteY162" fmla="*/ 2411660 h 5786299"/>
              <a:gd name="connsiteX163" fmla="*/ 6802261 w 10501747"/>
              <a:gd name="connsiteY163" fmla="*/ 2531525 h 5786299"/>
              <a:gd name="connsiteX164" fmla="*/ 6783853 w 10501747"/>
              <a:gd name="connsiteY164" fmla="*/ 2586844 h 5786299"/>
              <a:gd name="connsiteX165" fmla="*/ 6728615 w 10501747"/>
              <a:gd name="connsiteY165" fmla="*/ 2586844 h 5786299"/>
              <a:gd name="connsiteX166" fmla="*/ 6627349 w 10501747"/>
              <a:gd name="connsiteY166" fmla="*/ 2513081 h 5786299"/>
              <a:gd name="connsiteX167" fmla="*/ 6387991 w 10501747"/>
              <a:gd name="connsiteY167" fmla="*/ 2236471 h 5786299"/>
              <a:gd name="connsiteX168" fmla="*/ 6341962 w 10501747"/>
              <a:gd name="connsiteY168" fmla="*/ 2181152 h 5786299"/>
              <a:gd name="connsiteX169" fmla="*/ 6332758 w 10501747"/>
              <a:gd name="connsiteY169" fmla="*/ 2190369 h 5786299"/>
              <a:gd name="connsiteX170" fmla="*/ 6397199 w 10501747"/>
              <a:gd name="connsiteY170" fmla="*/ 2337896 h 5786299"/>
              <a:gd name="connsiteX171" fmla="*/ 6378787 w 10501747"/>
              <a:gd name="connsiteY171" fmla="*/ 2402438 h 5786299"/>
              <a:gd name="connsiteX172" fmla="*/ 6148637 w 10501747"/>
              <a:gd name="connsiteY172" fmla="*/ 2153489 h 5786299"/>
              <a:gd name="connsiteX173" fmla="*/ 5955308 w 10501747"/>
              <a:gd name="connsiteY173" fmla="*/ 2079726 h 5786299"/>
              <a:gd name="connsiteX174" fmla="*/ 6139429 w 10501747"/>
              <a:gd name="connsiteY174" fmla="*/ 2337896 h 5786299"/>
              <a:gd name="connsiteX175" fmla="*/ 6121016 w 10501747"/>
              <a:gd name="connsiteY175" fmla="*/ 2347119 h 5786299"/>
              <a:gd name="connsiteX176" fmla="*/ 5964517 w 10501747"/>
              <a:gd name="connsiteY176" fmla="*/ 2236471 h 5786299"/>
              <a:gd name="connsiteX177" fmla="*/ 5955308 w 10501747"/>
              <a:gd name="connsiteY177" fmla="*/ 2245693 h 5786299"/>
              <a:gd name="connsiteX178" fmla="*/ 6001342 w 10501747"/>
              <a:gd name="connsiteY178" fmla="*/ 2310235 h 5786299"/>
              <a:gd name="connsiteX179" fmla="*/ 6001342 w 10501747"/>
              <a:gd name="connsiteY179" fmla="*/ 2411660 h 5786299"/>
              <a:gd name="connsiteX180" fmla="*/ 6001342 w 10501747"/>
              <a:gd name="connsiteY180" fmla="*/ 2457762 h 5786299"/>
              <a:gd name="connsiteX181" fmla="*/ 5927692 w 10501747"/>
              <a:gd name="connsiteY181" fmla="*/ 2503863 h 5786299"/>
              <a:gd name="connsiteX182" fmla="*/ 5918488 w 10501747"/>
              <a:gd name="connsiteY182" fmla="*/ 2577627 h 5786299"/>
              <a:gd name="connsiteX183" fmla="*/ 6111812 w 10501747"/>
              <a:gd name="connsiteY183" fmla="*/ 2826575 h 5786299"/>
              <a:gd name="connsiteX184" fmla="*/ 6121016 w 10501747"/>
              <a:gd name="connsiteY184" fmla="*/ 2891116 h 5786299"/>
              <a:gd name="connsiteX185" fmla="*/ 6074987 w 10501747"/>
              <a:gd name="connsiteY185" fmla="*/ 2881894 h 5786299"/>
              <a:gd name="connsiteX186" fmla="*/ 5863250 w 10501747"/>
              <a:gd name="connsiteY186" fmla="*/ 2762033 h 5786299"/>
              <a:gd name="connsiteX187" fmla="*/ 5577863 w 10501747"/>
              <a:gd name="connsiteY187" fmla="*/ 2549965 h 5786299"/>
              <a:gd name="connsiteX188" fmla="*/ 5448981 w 10501747"/>
              <a:gd name="connsiteY188" fmla="*/ 2448539 h 5786299"/>
              <a:gd name="connsiteX189" fmla="*/ 5430568 w 10501747"/>
              <a:gd name="connsiteY189" fmla="*/ 2420877 h 5786299"/>
              <a:gd name="connsiteX190" fmla="*/ 5264860 w 10501747"/>
              <a:gd name="connsiteY190" fmla="*/ 2365558 h 5786299"/>
              <a:gd name="connsiteX191" fmla="*/ 5200419 w 10501747"/>
              <a:gd name="connsiteY191" fmla="*/ 2310235 h 5786299"/>
              <a:gd name="connsiteX192" fmla="*/ 5145181 w 10501747"/>
              <a:gd name="connsiteY192" fmla="*/ 2254915 h 5786299"/>
              <a:gd name="connsiteX193" fmla="*/ 5135977 w 10501747"/>
              <a:gd name="connsiteY193" fmla="*/ 2273355 h 5786299"/>
              <a:gd name="connsiteX194" fmla="*/ 5154389 w 10501747"/>
              <a:gd name="connsiteY194" fmla="*/ 2301017 h 5786299"/>
              <a:gd name="connsiteX195" fmla="*/ 5108356 w 10501747"/>
              <a:gd name="connsiteY195" fmla="*/ 2337896 h 5786299"/>
              <a:gd name="connsiteX196" fmla="*/ 5108356 w 10501747"/>
              <a:gd name="connsiteY196" fmla="*/ 2476201 h 5786299"/>
              <a:gd name="connsiteX197" fmla="*/ 5154389 w 10501747"/>
              <a:gd name="connsiteY197" fmla="*/ 2513081 h 5786299"/>
              <a:gd name="connsiteX198" fmla="*/ 5218831 w 10501747"/>
              <a:gd name="connsiteY198" fmla="*/ 2596066 h 5786299"/>
              <a:gd name="connsiteX199" fmla="*/ 5264860 w 10501747"/>
              <a:gd name="connsiteY199" fmla="*/ 2632946 h 5786299"/>
              <a:gd name="connsiteX200" fmla="*/ 5310889 w 10501747"/>
              <a:gd name="connsiteY200" fmla="*/ 2715932 h 5786299"/>
              <a:gd name="connsiteX201" fmla="*/ 5108356 w 10501747"/>
              <a:gd name="connsiteY201" fmla="*/ 2679048 h 5786299"/>
              <a:gd name="connsiteX202" fmla="*/ 4933445 w 10501747"/>
              <a:gd name="connsiteY202" fmla="*/ 2568405 h 5786299"/>
              <a:gd name="connsiteX203" fmla="*/ 4924236 w 10501747"/>
              <a:gd name="connsiteY203" fmla="*/ 2577627 h 5786299"/>
              <a:gd name="connsiteX204" fmla="*/ 5034711 w 10501747"/>
              <a:gd name="connsiteY204" fmla="*/ 2725149 h 5786299"/>
              <a:gd name="connsiteX205" fmla="*/ 5375330 w 10501747"/>
              <a:gd name="connsiteY205" fmla="*/ 3103185 h 5786299"/>
              <a:gd name="connsiteX206" fmla="*/ 5458184 w 10501747"/>
              <a:gd name="connsiteY206" fmla="*/ 3232268 h 5786299"/>
              <a:gd name="connsiteX207" fmla="*/ 5448981 w 10501747"/>
              <a:gd name="connsiteY207" fmla="*/ 3250707 h 5786299"/>
              <a:gd name="connsiteX208" fmla="*/ 5292477 w 10501747"/>
              <a:gd name="connsiteY208" fmla="*/ 3093963 h 5786299"/>
              <a:gd name="connsiteX209" fmla="*/ 5283272 w 10501747"/>
              <a:gd name="connsiteY209" fmla="*/ 3103185 h 5786299"/>
              <a:gd name="connsiteX210" fmla="*/ 5366126 w 10501747"/>
              <a:gd name="connsiteY210" fmla="*/ 3241490 h 5786299"/>
              <a:gd name="connsiteX211" fmla="*/ 5513422 w 10501747"/>
              <a:gd name="connsiteY211" fmla="*/ 3407452 h 5786299"/>
              <a:gd name="connsiteX212" fmla="*/ 5623892 w 10501747"/>
              <a:gd name="connsiteY212" fmla="*/ 3582641 h 5786299"/>
              <a:gd name="connsiteX213" fmla="*/ 5679130 w 10501747"/>
              <a:gd name="connsiteY213" fmla="*/ 3647183 h 5786299"/>
              <a:gd name="connsiteX214" fmla="*/ 5817221 w 10501747"/>
              <a:gd name="connsiteY214" fmla="*/ 3803928 h 5786299"/>
              <a:gd name="connsiteX215" fmla="*/ 5872454 w 10501747"/>
              <a:gd name="connsiteY215" fmla="*/ 3914571 h 5786299"/>
              <a:gd name="connsiteX216" fmla="*/ 5872454 w 10501747"/>
              <a:gd name="connsiteY216" fmla="*/ 3969894 h 5786299"/>
              <a:gd name="connsiteX217" fmla="*/ 5927692 w 10501747"/>
              <a:gd name="connsiteY217" fmla="*/ 4163523 h 5786299"/>
              <a:gd name="connsiteX218" fmla="*/ 5789600 w 10501747"/>
              <a:gd name="connsiteY218" fmla="*/ 3979117 h 5786299"/>
              <a:gd name="connsiteX219" fmla="*/ 5660717 w 10501747"/>
              <a:gd name="connsiteY219" fmla="*/ 3831589 h 5786299"/>
              <a:gd name="connsiteX220" fmla="*/ 5504218 w 10501747"/>
              <a:gd name="connsiteY220" fmla="*/ 3656405 h 5786299"/>
              <a:gd name="connsiteX221" fmla="*/ 5458184 w 10501747"/>
              <a:gd name="connsiteY221" fmla="*/ 3601081 h 5786299"/>
              <a:gd name="connsiteX222" fmla="*/ 5448981 w 10501747"/>
              <a:gd name="connsiteY222" fmla="*/ 3619521 h 5786299"/>
              <a:gd name="connsiteX223" fmla="*/ 5577863 w 10501747"/>
              <a:gd name="connsiteY223" fmla="*/ 3850029 h 5786299"/>
              <a:gd name="connsiteX224" fmla="*/ 5633101 w 10501747"/>
              <a:gd name="connsiteY224" fmla="*/ 3979117 h 5786299"/>
              <a:gd name="connsiteX225" fmla="*/ 5688334 w 10501747"/>
              <a:gd name="connsiteY225" fmla="*/ 4145079 h 5786299"/>
              <a:gd name="connsiteX226" fmla="*/ 5808013 w 10501747"/>
              <a:gd name="connsiteY226" fmla="*/ 4366370 h 5786299"/>
              <a:gd name="connsiteX227" fmla="*/ 5854042 w 10501747"/>
              <a:gd name="connsiteY227" fmla="*/ 4440133 h 5786299"/>
              <a:gd name="connsiteX228" fmla="*/ 6001342 w 10501747"/>
              <a:gd name="connsiteY228" fmla="*/ 4689081 h 5786299"/>
              <a:gd name="connsiteX229" fmla="*/ 6001342 w 10501747"/>
              <a:gd name="connsiteY229" fmla="*/ 4808947 h 5786299"/>
              <a:gd name="connsiteX230" fmla="*/ 5844838 w 10501747"/>
              <a:gd name="connsiteY230" fmla="*/ 4679859 h 5786299"/>
              <a:gd name="connsiteX231" fmla="*/ 5587072 w 10501747"/>
              <a:gd name="connsiteY231" fmla="*/ 4320268 h 5786299"/>
              <a:gd name="connsiteX232" fmla="*/ 5320097 w 10501747"/>
              <a:gd name="connsiteY232" fmla="*/ 3979117 h 5786299"/>
              <a:gd name="connsiteX233" fmla="*/ 5292477 w 10501747"/>
              <a:gd name="connsiteY233" fmla="*/ 3969894 h 5786299"/>
              <a:gd name="connsiteX234" fmla="*/ 5412155 w 10501747"/>
              <a:gd name="connsiteY234" fmla="*/ 4172741 h 5786299"/>
              <a:gd name="connsiteX235" fmla="*/ 5448981 w 10501747"/>
              <a:gd name="connsiteY235" fmla="*/ 4237282 h 5786299"/>
              <a:gd name="connsiteX236" fmla="*/ 5439772 w 10501747"/>
              <a:gd name="connsiteY236" fmla="*/ 4301828 h 5786299"/>
              <a:gd name="connsiteX237" fmla="*/ 5135977 w 10501747"/>
              <a:gd name="connsiteY237" fmla="*/ 3923793 h 5786299"/>
              <a:gd name="connsiteX238" fmla="*/ 4730911 w 10501747"/>
              <a:gd name="connsiteY238" fmla="*/ 3637961 h 5786299"/>
              <a:gd name="connsiteX239" fmla="*/ 4859794 w 10501747"/>
              <a:gd name="connsiteY239" fmla="*/ 3813150 h 5786299"/>
              <a:gd name="connsiteX240" fmla="*/ 4896619 w 10501747"/>
              <a:gd name="connsiteY240" fmla="*/ 3850029 h 5786299"/>
              <a:gd name="connsiteX241" fmla="*/ 4979473 w 10501747"/>
              <a:gd name="connsiteY241" fmla="*/ 3923793 h 5786299"/>
              <a:gd name="connsiteX242" fmla="*/ 5053123 w 10501747"/>
              <a:gd name="connsiteY242" fmla="*/ 4025218 h 5786299"/>
              <a:gd name="connsiteX243" fmla="*/ 5071536 w 10501747"/>
              <a:gd name="connsiteY243" fmla="*/ 4108199 h 5786299"/>
              <a:gd name="connsiteX244" fmla="*/ 4813766 w 10501747"/>
              <a:gd name="connsiteY244" fmla="*/ 3877691 h 5786299"/>
              <a:gd name="connsiteX245" fmla="*/ 4804561 w 10501747"/>
              <a:gd name="connsiteY245" fmla="*/ 3886913 h 5786299"/>
              <a:gd name="connsiteX246" fmla="*/ 4841382 w 10501747"/>
              <a:gd name="connsiteY246" fmla="*/ 3933015 h 5786299"/>
              <a:gd name="connsiteX247" fmla="*/ 4951857 w 10501747"/>
              <a:gd name="connsiteY247" fmla="*/ 4089760 h 5786299"/>
              <a:gd name="connsiteX248" fmla="*/ 4924236 w 10501747"/>
              <a:gd name="connsiteY248" fmla="*/ 4154301 h 5786299"/>
              <a:gd name="connsiteX249" fmla="*/ 4951857 w 10501747"/>
              <a:gd name="connsiteY249" fmla="*/ 4181963 h 5786299"/>
              <a:gd name="connsiteX250" fmla="*/ 4970270 w 10501747"/>
              <a:gd name="connsiteY250" fmla="*/ 4209625 h 5786299"/>
              <a:gd name="connsiteX251" fmla="*/ 4878207 w 10501747"/>
              <a:gd name="connsiteY251" fmla="*/ 4246504 h 5786299"/>
              <a:gd name="connsiteX252" fmla="*/ 4869003 w 10501747"/>
              <a:gd name="connsiteY252" fmla="*/ 4338708 h 5786299"/>
              <a:gd name="connsiteX253" fmla="*/ 5145181 w 10501747"/>
              <a:gd name="connsiteY253" fmla="*/ 4716743 h 5786299"/>
              <a:gd name="connsiteX254" fmla="*/ 5209622 w 10501747"/>
              <a:gd name="connsiteY254" fmla="*/ 4799724 h 5786299"/>
              <a:gd name="connsiteX255" fmla="*/ 5246447 w 10501747"/>
              <a:gd name="connsiteY255" fmla="*/ 4928807 h 5786299"/>
              <a:gd name="connsiteX256" fmla="*/ 5209622 w 10501747"/>
              <a:gd name="connsiteY256" fmla="*/ 4919590 h 5786299"/>
              <a:gd name="connsiteX257" fmla="*/ 4915032 w 10501747"/>
              <a:gd name="connsiteY257" fmla="*/ 4652197 h 5786299"/>
              <a:gd name="connsiteX258" fmla="*/ 4408700 w 10501747"/>
              <a:gd name="connsiteY258" fmla="*/ 4181963 h 5786299"/>
              <a:gd name="connsiteX259" fmla="*/ 4215375 w 10501747"/>
              <a:gd name="connsiteY259" fmla="*/ 3988334 h 5786299"/>
              <a:gd name="connsiteX260" fmla="*/ 4160137 w 10501747"/>
              <a:gd name="connsiteY260" fmla="*/ 3951455 h 5786299"/>
              <a:gd name="connsiteX261" fmla="*/ 4049667 w 10501747"/>
              <a:gd name="connsiteY261" fmla="*/ 3896131 h 5786299"/>
              <a:gd name="connsiteX262" fmla="*/ 3810309 w 10501747"/>
              <a:gd name="connsiteY262" fmla="*/ 3702507 h 5786299"/>
              <a:gd name="connsiteX263" fmla="*/ 3663013 w 10501747"/>
              <a:gd name="connsiteY263" fmla="*/ 3582641 h 5786299"/>
              <a:gd name="connsiteX264" fmla="*/ 3635397 w 10501747"/>
              <a:gd name="connsiteY264" fmla="*/ 3536540 h 5786299"/>
              <a:gd name="connsiteX265" fmla="*/ 3635397 w 10501747"/>
              <a:gd name="connsiteY265" fmla="*/ 3527318 h 5786299"/>
              <a:gd name="connsiteX266" fmla="*/ 3570955 w 10501747"/>
              <a:gd name="connsiteY266" fmla="*/ 3453554 h 5786299"/>
              <a:gd name="connsiteX267" fmla="*/ 3478893 w 10501747"/>
              <a:gd name="connsiteY267" fmla="*/ 3425897 h 5786299"/>
              <a:gd name="connsiteX268" fmla="*/ 3377631 w 10501747"/>
              <a:gd name="connsiteY268" fmla="*/ 3361351 h 5786299"/>
              <a:gd name="connsiteX269" fmla="*/ 3267156 w 10501747"/>
              <a:gd name="connsiteY269" fmla="*/ 3250707 h 5786299"/>
              <a:gd name="connsiteX270" fmla="*/ 3156685 w 10501747"/>
              <a:gd name="connsiteY270" fmla="*/ 3121625 h 5786299"/>
              <a:gd name="connsiteX271" fmla="*/ 3147477 w 10501747"/>
              <a:gd name="connsiteY271" fmla="*/ 3112402 h 5786299"/>
              <a:gd name="connsiteX272" fmla="*/ 2963356 w 10501747"/>
              <a:gd name="connsiteY272" fmla="*/ 3047861 h 5786299"/>
              <a:gd name="connsiteX273" fmla="*/ 2622736 w 10501747"/>
              <a:gd name="connsiteY273" fmla="*/ 2752811 h 5786299"/>
              <a:gd name="connsiteX274" fmla="*/ 2567499 w 10501747"/>
              <a:gd name="connsiteY274" fmla="*/ 2596066 h 5786299"/>
              <a:gd name="connsiteX275" fmla="*/ 2438616 w 10501747"/>
              <a:gd name="connsiteY275" fmla="*/ 2549965 h 5786299"/>
              <a:gd name="connsiteX276" fmla="*/ 2355762 w 10501747"/>
              <a:gd name="connsiteY276" fmla="*/ 2568405 h 5786299"/>
              <a:gd name="connsiteX277" fmla="*/ 2337350 w 10501747"/>
              <a:gd name="connsiteY277" fmla="*/ 2642168 h 5786299"/>
              <a:gd name="connsiteX278" fmla="*/ 2438616 w 10501747"/>
              <a:gd name="connsiteY278" fmla="*/ 2817353 h 5786299"/>
              <a:gd name="connsiteX279" fmla="*/ 2595120 w 10501747"/>
              <a:gd name="connsiteY279" fmla="*/ 3001759 h 5786299"/>
              <a:gd name="connsiteX280" fmla="*/ 2613528 w 10501747"/>
              <a:gd name="connsiteY280" fmla="*/ 3010982 h 5786299"/>
              <a:gd name="connsiteX281" fmla="*/ 2944949 w 10501747"/>
              <a:gd name="connsiteY281" fmla="*/ 3296809 h 5786299"/>
              <a:gd name="connsiteX282" fmla="*/ 3064623 w 10501747"/>
              <a:gd name="connsiteY282" fmla="*/ 3444336 h 5786299"/>
              <a:gd name="connsiteX283" fmla="*/ 2926536 w 10501747"/>
              <a:gd name="connsiteY283" fmla="*/ 3352133 h 5786299"/>
              <a:gd name="connsiteX284" fmla="*/ 2917328 w 10501747"/>
              <a:gd name="connsiteY284" fmla="*/ 3370573 h 5786299"/>
              <a:gd name="connsiteX285" fmla="*/ 3009390 w 10501747"/>
              <a:gd name="connsiteY285" fmla="*/ 3471998 h 5786299"/>
              <a:gd name="connsiteX286" fmla="*/ 3138273 w 10501747"/>
              <a:gd name="connsiteY286" fmla="*/ 3545757 h 5786299"/>
              <a:gd name="connsiteX287" fmla="*/ 3239539 w 10501747"/>
              <a:gd name="connsiteY287" fmla="*/ 3637961 h 5786299"/>
              <a:gd name="connsiteX288" fmla="*/ 3303981 w 10501747"/>
              <a:gd name="connsiteY288" fmla="*/ 3674845 h 5786299"/>
              <a:gd name="connsiteX289" fmla="*/ 3488101 w 10501747"/>
              <a:gd name="connsiteY289" fmla="*/ 3822367 h 5786299"/>
              <a:gd name="connsiteX290" fmla="*/ 3515718 w 10501747"/>
              <a:gd name="connsiteY290" fmla="*/ 3850029 h 5786299"/>
              <a:gd name="connsiteX291" fmla="*/ 3561747 w 10501747"/>
              <a:gd name="connsiteY291" fmla="*/ 3942233 h 5786299"/>
              <a:gd name="connsiteX292" fmla="*/ 3396039 w 10501747"/>
              <a:gd name="connsiteY292" fmla="*/ 3868469 h 5786299"/>
              <a:gd name="connsiteX293" fmla="*/ 3322393 w 10501747"/>
              <a:gd name="connsiteY293" fmla="*/ 3831589 h 5786299"/>
              <a:gd name="connsiteX294" fmla="*/ 3156685 w 10501747"/>
              <a:gd name="connsiteY294" fmla="*/ 3757826 h 5786299"/>
              <a:gd name="connsiteX295" fmla="*/ 3101448 w 10501747"/>
              <a:gd name="connsiteY295" fmla="*/ 3720946 h 5786299"/>
              <a:gd name="connsiteX296" fmla="*/ 3092244 w 10501747"/>
              <a:gd name="connsiteY296" fmla="*/ 3748608 h 5786299"/>
              <a:gd name="connsiteX297" fmla="*/ 3193510 w 10501747"/>
              <a:gd name="connsiteY297" fmla="*/ 3831589 h 5786299"/>
              <a:gd name="connsiteX298" fmla="*/ 3303981 w 10501747"/>
              <a:gd name="connsiteY298" fmla="*/ 3979117 h 5786299"/>
              <a:gd name="connsiteX299" fmla="*/ 3331597 w 10501747"/>
              <a:gd name="connsiteY299" fmla="*/ 4006774 h 5786299"/>
              <a:gd name="connsiteX300" fmla="*/ 3506514 w 10501747"/>
              <a:gd name="connsiteY300" fmla="*/ 4172741 h 5786299"/>
              <a:gd name="connsiteX301" fmla="*/ 3607780 w 10501747"/>
              <a:gd name="connsiteY301" fmla="*/ 4218843 h 5786299"/>
              <a:gd name="connsiteX302" fmla="*/ 3755076 w 10501747"/>
              <a:gd name="connsiteY302" fmla="*/ 4329486 h 5786299"/>
              <a:gd name="connsiteX303" fmla="*/ 3773488 w 10501747"/>
              <a:gd name="connsiteY303" fmla="*/ 4394032 h 5786299"/>
              <a:gd name="connsiteX304" fmla="*/ 3718251 w 10501747"/>
              <a:gd name="connsiteY304" fmla="*/ 4412471 h 5786299"/>
              <a:gd name="connsiteX305" fmla="*/ 3580159 w 10501747"/>
              <a:gd name="connsiteY305" fmla="*/ 4366370 h 5786299"/>
              <a:gd name="connsiteX306" fmla="*/ 3083035 w 10501747"/>
              <a:gd name="connsiteY306" fmla="*/ 4117422 h 5786299"/>
              <a:gd name="connsiteX307" fmla="*/ 3027802 w 10501747"/>
              <a:gd name="connsiteY307" fmla="*/ 4098977 h 5786299"/>
              <a:gd name="connsiteX308" fmla="*/ 3202714 w 10501747"/>
              <a:gd name="connsiteY308" fmla="*/ 4246504 h 5786299"/>
              <a:gd name="connsiteX309" fmla="*/ 3221127 w 10501747"/>
              <a:gd name="connsiteY309" fmla="*/ 4292606 h 5786299"/>
              <a:gd name="connsiteX310" fmla="*/ 3165889 w 10501747"/>
              <a:gd name="connsiteY310" fmla="*/ 4283384 h 5786299"/>
              <a:gd name="connsiteX311" fmla="*/ 3046210 w 10501747"/>
              <a:gd name="connsiteY311" fmla="*/ 4200403 h 5786299"/>
              <a:gd name="connsiteX312" fmla="*/ 2908124 w 10501747"/>
              <a:gd name="connsiteY312" fmla="*/ 4126639 h 5786299"/>
              <a:gd name="connsiteX313" fmla="*/ 2668766 w 10501747"/>
              <a:gd name="connsiteY313" fmla="*/ 4052876 h 5786299"/>
              <a:gd name="connsiteX314" fmla="*/ 2530674 w 10501747"/>
              <a:gd name="connsiteY314" fmla="*/ 4025218 h 5786299"/>
              <a:gd name="connsiteX315" fmla="*/ 2512266 w 10501747"/>
              <a:gd name="connsiteY315" fmla="*/ 4043658 h 5786299"/>
              <a:gd name="connsiteX316" fmla="*/ 2677974 w 10501747"/>
              <a:gd name="connsiteY316" fmla="*/ 4154301 h 5786299"/>
              <a:gd name="connsiteX317" fmla="*/ 2862090 w 10501747"/>
              <a:gd name="connsiteY317" fmla="*/ 4264944 h 5786299"/>
              <a:gd name="connsiteX318" fmla="*/ 2898915 w 10501747"/>
              <a:gd name="connsiteY318" fmla="*/ 4320268 h 5786299"/>
              <a:gd name="connsiteX319" fmla="*/ 2613528 w 10501747"/>
              <a:gd name="connsiteY319" fmla="*/ 4209625 h 5786299"/>
              <a:gd name="connsiteX320" fmla="*/ 2613528 w 10501747"/>
              <a:gd name="connsiteY320" fmla="*/ 4218843 h 5786299"/>
              <a:gd name="connsiteX321" fmla="*/ 2797649 w 10501747"/>
              <a:gd name="connsiteY321" fmla="*/ 4357148 h 5786299"/>
              <a:gd name="connsiteX322" fmla="*/ 2770032 w 10501747"/>
              <a:gd name="connsiteY322" fmla="*/ 4412471 h 5786299"/>
              <a:gd name="connsiteX323" fmla="*/ 2806857 w 10501747"/>
              <a:gd name="connsiteY323" fmla="*/ 4440133 h 5786299"/>
              <a:gd name="connsiteX324" fmla="*/ 2751620 w 10501747"/>
              <a:gd name="connsiteY324" fmla="*/ 4504675 h 5786299"/>
              <a:gd name="connsiteX325" fmla="*/ 2770032 w 10501747"/>
              <a:gd name="connsiteY325" fmla="*/ 4587656 h 5786299"/>
              <a:gd name="connsiteX326" fmla="*/ 2871298 w 10501747"/>
              <a:gd name="connsiteY326" fmla="*/ 4670642 h 5786299"/>
              <a:gd name="connsiteX327" fmla="*/ 3073832 w 10501747"/>
              <a:gd name="connsiteY327" fmla="*/ 4790502 h 5786299"/>
              <a:gd name="connsiteX328" fmla="*/ 3184302 w 10501747"/>
              <a:gd name="connsiteY328" fmla="*/ 4845826 h 5786299"/>
              <a:gd name="connsiteX329" fmla="*/ 3248743 w 10501747"/>
              <a:gd name="connsiteY329" fmla="*/ 4938029 h 5786299"/>
              <a:gd name="connsiteX330" fmla="*/ 2926536 w 10501747"/>
              <a:gd name="connsiteY330" fmla="*/ 4864266 h 5786299"/>
              <a:gd name="connsiteX331" fmla="*/ 2484645 w 10501747"/>
              <a:gd name="connsiteY331" fmla="*/ 4679859 h 5786299"/>
              <a:gd name="connsiteX332" fmla="*/ 2217670 w 10501747"/>
              <a:gd name="connsiteY332" fmla="*/ 4578438 h 5786299"/>
              <a:gd name="connsiteX333" fmla="*/ 2125612 w 10501747"/>
              <a:gd name="connsiteY333" fmla="*/ 4513892 h 5786299"/>
              <a:gd name="connsiteX334" fmla="*/ 2079584 w 10501747"/>
              <a:gd name="connsiteY334" fmla="*/ 4477013 h 5786299"/>
              <a:gd name="connsiteX335" fmla="*/ 1748168 w 10501747"/>
              <a:gd name="connsiteY335" fmla="*/ 4366370 h 5786299"/>
              <a:gd name="connsiteX336" fmla="*/ 1646901 w 10501747"/>
              <a:gd name="connsiteY336" fmla="*/ 4292606 h 5786299"/>
              <a:gd name="connsiteX337" fmla="*/ 1766576 w 10501747"/>
              <a:gd name="connsiteY337" fmla="*/ 4541554 h 5786299"/>
              <a:gd name="connsiteX338" fmla="*/ 1674518 w 10501747"/>
              <a:gd name="connsiteY338" fmla="*/ 4449351 h 5786299"/>
              <a:gd name="connsiteX339" fmla="*/ 1748168 w 10501747"/>
              <a:gd name="connsiteY339" fmla="*/ 4624540 h 5786299"/>
              <a:gd name="connsiteX340" fmla="*/ 1803401 w 10501747"/>
              <a:gd name="connsiteY340" fmla="*/ 4716743 h 5786299"/>
              <a:gd name="connsiteX341" fmla="*/ 1840226 w 10501747"/>
              <a:gd name="connsiteY341" fmla="*/ 4753623 h 5786299"/>
              <a:gd name="connsiteX342" fmla="*/ 1904667 w 10501747"/>
              <a:gd name="connsiteY342" fmla="*/ 4818164 h 5786299"/>
              <a:gd name="connsiteX343" fmla="*/ 1923080 w 10501747"/>
              <a:gd name="connsiteY343" fmla="*/ 4910368 h 5786299"/>
              <a:gd name="connsiteX344" fmla="*/ 1913876 w 10501747"/>
              <a:gd name="connsiteY344" fmla="*/ 4919590 h 5786299"/>
              <a:gd name="connsiteX345" fmla="*/ 1959905 w 10501747"/>
              <a:gd name="connsiteY345" fmla="*/ 4938029 h 5786299"/>
              <a:gd name="connsiteX346" fmla="*/ 1923080 w 10501747"/>
              <a:gd name="connsiteY346" fmla="*/ 5030233 h 5786299"/>
              <a:gd name="connsiteX347" fmla="*/ 1840226 w 10501747"/>
              <a:gd name="connsiteY347" fmla="*/ 4928807 h 5786299"/>
              <a:gd name="connsiteX348" fmla="*/ 1784988 w 10501747"/>
              <a:gd name="connsiteY348" fmla="*/ 4891928 h 5786299"/>
              <a:gd name="connsiteX349" fmla="*/ 1683722 w 10501747"/>
              <a:gd name="connsiteY349" fmla="*/ 4799724 h 5786299"/>
              <a:gd name="connsiteX350" fmla="*/ 1665314 w 10501747"/>
              <a:gd name="connsiteY350" fmla="*/ 4790502 h 5786299"/>
              <a:gd name="connsiteX351" fmla="*/ 1665314 w 10501747"/>
              <a:gd name="connsiteY351" fmla="*/ 4845826 h 5786299"/>
              <a:gd name="connsiteX352" fmla="*/ 1720547 w 10501747"/>
              <a:gd name="connsiteY352" fmla="*/ 5030233 h 5786299"/>
              <a:gd name="connsiteX353" fmla="*/ 1803401 w 10501747"/>
              <a:gd name="connsiteY353" fmla="*/ 5205417 h 5786299"/>
              <a:gd name="connsiteX354" fmla="*/ 1886255 w 10501747"/>
              <a:gd name="connsiteY354" fmla="*/ 5334505 h 5786299"/>
              <a:gd name="connsiteX355" fmla="*/ 1886255 w 10501747"/>
              <a:gd name="connsiteY355" fmla="*/ 5399046 h 5786299"/>
              <a:gd name="connsiteX356" fmla="*/ 1831022 w 10501747"/>
              <a:gd name="connsiteY356" fmla="*/ 5408268 h 5786299"/>
              <a:gd name="connsiteX357" fmla="*/ 1738959 w 10501747"/>
              <a:gd name="connsiteY357" fmla="*/ 5352944 h 5786299"/>
              <a:gd name="connsiteX358" fmla="*/ 1453572 w 10501747"/>
              <a:gd name="connsiteY358" fmla="*/ 5085557 h 5786299"/>
              <a:gd name="connsiteX359" fmla="*/ 1508810 w 10501747"/>
              <a:gd name="connsiteY359" fmla="*/ 5205417 h 5786299"/>
              <a:gd name="connsiteX360" fmla="*/ 1490397 w 10501747"/>
              <a:gd name="connsiteY360" fmla="*/ 5269963 h 5786299"/>
              <a:gd name="connsiteX361" fmla="*/ 1085331 w 10501747"/>
              <a:gd name="connsiteY361" fmla="*/ 4965691 h 5786299"/>
              <a:gd name="connsiteX362" fmla="*/ 1076127 w 10501747"/>
              <a:gd name="connsiteY362" fmla="*/ 4974909 h 5786299"/>
              <a:gd name="connsiteX363" fmla="*/ 1195806 w 10501747"/>
              <a:gd name="connsiteY363" fmla="*/ 5103996 h 5786299"/>
              <a:gd name="connsiteX364" fmla="*/ 1241835 w 10501747"/>
              <a:gd name="connsiteY364" fmla="*/ 5223862 h 5786299"/>
              <a:gd name="connsiteX365" fmla="*/ 1085331 w 10501747"/>
              <a:gd name="connsiteY365" fmla="*/ 5122436 h 5786299"/>
              <a:gd name="connsiteX366" fmla="*/ 1076127 w 10501747"/>
              <a:gd name="connsiteY366" fmla="*/ 5122436 h 5786299"/>
              <a:gd name="connsiteX367" fmla="*/ 1140569 w 10501747"/>
              <a:gd name="connsiteY367" fmla="*/ 5223862 h 5786299"/>
              <a:gd name="connsiteX368" fmla="*/ 1122156 w 10501747"/>
              <a:gd name="connsiteY368" fmla="*/ 5334505 h 5786299"/>
              <a:gd name="connsiteX369" fmla="*/ 1112952 w 10501747"/>
              <a:gd name="connsiteY369" fmla="*/ 5528129 h 5786299"/>
              <a:gd name="connsiteX370" fmla="*/ 1158981 w 10501747"/>
              <a:gd name="connsiteY370" fmla="*/ 5620332 h 5786299"/>
              <a:gd name="connsiteX371" fmla="*/ 1214219 w 10501747"/>
              <a:gd name="connsiteY371" fmla="*/ 5675656 h 5786299"/>
              <a:gd name="connsiteX372" fmla="*/ 1251039 w 10501747"/>
              <a:gd name="connsiteY372" fmla="*/ 5786299 h 5786299"/>
              <a:gd name="connsiteX373" fmla="*/ 1205010 w 10501747"/>
              <a:gd name="connsiteY373" fmla="*/ 5786299 h 5786299"/>
              <a:gd name="connsiteX374" fmla="*/ 1186598 w 10501747"/>
              <a:gd name="connsiteY374" fmla="*/ 5758637 h 5786299"/>
              <a:gd name="connsiteX375" fmla="*/ 919623 w 10501747"/>
              <a:gd name="connsiteY375" fmla="*/ 5592675 h 5786299"/>
              <a:gd name="connsiteX376" fmla="*/ 643445 w 10501747"/>
              <a:gd name="connsiteY376" fmla="*/ 5389824 h 5786299"/>
              <a:gd name="connsiteX377" fmla="*/ 560591 w 10501747"/>
              <a:gd name="connsiteY377" fmla="*/ 5316065 h 5786299"/>
              <a:gd name="connsiteX378" fmla="*/ 367266 w 10501747"/>
              <a:gd name="connsiteY378" fmla="*/ 5214639 h 5786299"/>
              <a:gd name="connsiteX379" fmla="*/ 348854 w 10501747"/>
              <a:gd name="connsiteY379" fmla="*/ 5177760 h 5786299"/>
              <a:gd name="connsiteX380" fmla="*/ 302820 w 10501747"/>
              <a:gd name="connsiteY380" fmla="*/ 5140876 h 5786299"/>
              <a:gd name="connsiteX381" fmla="*/ 210762 w 10501747"/>
              <a:gd name="connsiteY381" fmla="*/ 5030233 h 5786299"/>
              <a:gd name="connsiteX382" fmla="*/ 173937 w 10501747"/>
              <a:gd name="connsiteY382" fmla="*/ 4993353 h 5786299"/>
              <a:gd name="connsiteX383" fmla="*/ 146321 w 10501747"/>
              <a:gd name="connsiteY383" fmla="*/ 4984131 h 5786299"/>
              <a:gd name="connsiteX384" fmla="*/ 91083 w 10501747"/>
              <a:gd name="connsiteY384" fmla="*/ 4938029 h 5786299"/>
              <a:gd name="connsiteX385" fmla="*/ 5640 w 10501747"/>
              <a:gd name="connsiteY385" fmla="*/ 4893946 h 5786299"/>
              <a:gd name="connsiteX386" fmla="*/ 0 w 10501747"/>
              <a:gd name="connsiteY386" fmla="*/ 4891785 h 5786299"/>
              <a:gd name="connsiteX387" fmla="*/ 0 w 10501747"/>
              <a:gd name="connsiteY387" fmla="*/ 1856345 h 5786299"/>
              <a:gd name="connsiteX388" fmla="*/ 24341 w 10501747"/>
              <a:gd name="connsiteY388" fmla="*/ 1861608 h 5786299"/>
              <a:gd name="connsiteX389" fmla="*/ 63467 w 10501747"/>
              <a:gd name="connsiteY389" fmla="*/ 1858440 h 5786299"/>
              <a:gd name="connsiteX390" fmla="*/ 17438 w 10501747"/>
              <a:gd name="connsiteY390" fmla="*/ 1803116 h 5786299"/>
              <a:gd name="connsiteX391" fmla="*/ 0 w 10501747"/>
              <a:gd name="connsiteY391" fmla="*/ 1782965 h 5786299"/>
              <a:gd name="connsiteX392" fmla="*/ 0 w 10501747"/>
              <a:gd name="connsiteY392" fmla="*/ 949246 h 5786299"/>
              <a:gd name="connsiteX393" fmla="*/ 21463 w 10501747"/>
              <a:gd name="connsiteY393" fmla="*/ 952829 h 5786299"/>
              <a:gd name="connsiteX394" fmla="*/ 54258 w 10501747"/>
              <a:gd name="connsiteY394" fmla="*/ 945624 h 5786299"/>
              <a:gd name="connsiteX395" fmla="*/ 30094 w 10501747"/>
              <a:gd name="connsiteY395" fmla="*/ 870711 h 5786299"/>
              <a:gd name="connsiteX396" fmla="*/ 0 w 10501747"/>
              <a:gd name="connsiteY396" fmla="*/ 842935 h 578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10501747" h="5786299">
                <a:moveTo>
                  <a:pt x="0" y="0"/>
                </a:moveTo>
                <a:lnTo>
                  <a:pt x="1631369" y="0"/>
                </a:lnTo>
                <a:lnTo>
                  <a:pt x="1646901" y="14373"/>
                </a:lnTo>
                <a:cubicBezTo>
                  <a:pt x="1656105" y="5151"/>
                  <a:pt x="1656105" y="5151"/>
                  <a:pt x="1656105" y="5151"/>
                </a:cubicBezTo>
                <a:lnTo>
                  <a:pt x="1651123" y="0"/>
                </a:lnTo>
                <a:lnTo>
                  <a:pt x="2308304" y="0"/>
                </a:lnTo>
                <a:lnTo>
                  <a:pt x="2457026" y="144609"/>
                </a:lnTo>
                <a:cubicBezTo>
                  <a:pt x="2549087" y="235659"/>
                  <a:pt x="2641147" y="327863"/>
                  <a:pt x="2733207" y="420066"/>
                </a:cubicBezTo>
                <a:cubicBezTo>
                  <a:pt x="2733207" y="420066"/>
                  <a:pt x="2742416" y="429288"/>
                  <a:pt x="2751620" y="438506"/>
                </a:cubicBezTo>
                <a:cubicBezTo>
                  <a:pt x="2751620" y="401626"/>
                  <a:pt x="2751620" y="355524"/>
                  <a:pt x="2770032" y="300201"/>
                </a:cubicBezTo>
                <a:cubicBezTo>
                  <a:pt x="2788445" y="318640"/>
                  <a:pt x="2806857" y="318640"/>
                  <a:pt x="2825270" y="346302"/>
                </a:cubicBezTo>
                <a:cubicBezTo>
                  <a:pt x="2843682" y="364742"/>
                  <a:pt x="2862090" y="401626"/>
                  <a:pt x="2871298" y="420066"/>
                </a:cubicBezTo>
                <a:cubicBezTo>
                  <a:pt x="2944949" y="512269"/>
                  <a:pt x="2990978" y="595255"/>
                  <a:pt x="3064623" y="669014"/>
                </a:cubicBezTo>
                <a:cubicBezTo>
                  <a:pt x="3083035" y="696676"/>
                  <a:pt x="3101448" y="733560"/>
                  <a:pt x="3147477" y="696676"/>
                </a:cubicBezTo>
                <a:cubicBezTo>
                  <a:pt x="2990978" y="604473"/>
                  <a:pt x="2981769" y="438506"/>
                  <a:pt x="2926536" y="300201"/>
                </a:cubicBezTo>
                <a:cubicBezTo>
                  <a:pt x="2981769" y="290983"/>
                  <a:pt x="3027802" y="263321"/>
                  <a:pt x="3083035" y="254099"/>
                </a:cubicBezTo>
                <a:cubicBezTo>
                  <a:pt x="3083035" y="217219"/>
                  <a:pt x="3018594" y="180335"/>
                  <a:pt x="3064623" y="134234"/>
                </a:cubicBezTo>
                <a:cubicBezTo>
                  <a:pt x="3165889" y="180335"/>
                  <a:pt x="3276364" y="226437"/>
                  <a:pt x="3386835" y="281761"/>
                </a:cubicBezTo>
                <a:cubicBezTo>
                  <a:pt x="3386835" y="235659"/>
                  <a:pt x="3377631" y="198780"/>
                  <a:pt x="3368422" y="171118"/>
                </a:cubicBezTo>
                <a:cubicBezTo>
                  <a:pt x="3377631" y="171118"/>
                  <a:pt x="3377631" y="171118"/>
                  <a:pt x="3386835" y="171118"/>
                </a:cubicBezTo>
                <a:cubicBezTo>
                  <a:pt x="3396039" y="180335"/>
                  <a:pt x="3423660" y="198780"/>
                  <a:pt x="3432864" y="226437"/>
                </a:cubicBezTo>
                <a:cubicBezTo>
                  <a:pt x="3451276" y="244881"/>
                  <a:pt x="3451276" y="281761"/>
                  <a:pt x="3478893" y="300201"/>
                </a:cubicBezTo>
                <a:cubicBezTo>
                  <a:pt x="3497305" y="346302"/>
                  <a:pt x="3515718" y="346302"/>
                  <a:pt x="3552543" y="300201"/>
                </a:cubicBezTo>
                <a:cubicBezTo>
                  <a:pt x="3451276" y="263321"/>
                  <a:pt x="3451276" y="171118"/>
                  <a:pt x="3396039" y="106576"/>
                </a:cubicBezTo>
                <a:cubicBezTo>
                  <a:pt x="3359218" y="143456"/>
                  <a:pt x="3322393" y="125016"/>
                  <a:pt x="3303981" y="78914"/>
                </a:cubicBezTo>
                <a:lnTo>
                  <a:pt x="3247980" y="0"/>
                </a:lnTo>
                <a:lnTo>
                  <a:pt x="3366053" y="0"/>
                </a:lnTo>
                <a:lnTo>
                  <a:pt x="3386835" y="14373"/>
                </a:lnTo>
                <a:cubicBezTo>
                  <a:pt x="3396039" y="23591"/>
                  <a:pt x="3423660" y="23591"/>
                  <a:pt x="3432864" y="23591"/>
                </a:cubicBezTo>
                <a:lnTo>
                  <a:pt x="3432864" y="0"/>
                </a:lnTo>
                <a:lnTo>
                  <a:pt x="4208638" y="0"/>
                </a:lnTo>
                <a:lnTo>
                  <a:pt x="4224584" y="14373"/>
                </a:lnTo>
                <a:cubicBezTo>
                  <a:pt x="4242991" y="23591"/>
                  <a:pt x="4242991" y="23591"/>
                  <a:pt x="4242991" y="42030"/>
                </a:cubicBezTo>
                <a:cubicBezTo>
                  <a:pt x="4261404" y="106576"/>
                  <a:pt x="4325845" y="106576"/>
                  <a:pt x="4381083" y="115794"/>
                </a:cubicBezTo>
                <a:cubicBezTo>
                  <a:pt x="4371877" y="83523"/>
                  <a:pt x="4344259" y="51253"/>
                  <a:pt x="4332752" y="21287"/>
                </a:cubicBezTo>
                <a:lnTo>
                  <a:pt x="4327847" y="0"/>
                </a:lnTo>
                <a:lnTo>
                  <a:pt x="5321872" y="0"/>
                </a:lnTo>
                <a:lnTo>
                  <a:pt x="5366126" y="51253"/>
                </a:lnTo>
                <a:cubicBezTo>
                  <a:pt x="5393743" y="78914"/>
                  <a:pt x="5430568" y="125016"/>
                  <a:pt x="5448981" y="161896"/>
                </a:cubicBezTo>
                <a:cubicBezTo>
                  <a:pt x="5458184" y="180335"/>
                  <a:pt x="5504218" y="189558"/>
                  <a:pt x="5485805" y="226437"/>
                </a:cubicBezTo>
                <a:cubicBezTo>
                  <a:pt x="5467393" y="226437"/>
                  <a:pt x="5485805" y="235659"/>
                  <a:pt x="5495009" y="244881"/>
                </a:cubicBezTo>
                <a:cubicBezTo>
                  <a:pt x="5559451" y="300201"/>
                  <a:pt x="5623892" y="355524"/>
                  <a:pt x="5688334" y="410844"/>
                </a:cubicBezTo>
                <a:cubicBezTo>
                  <a:pt x="5688334" y="401626"/>
                  <a:pt x="5679130" y="392404"/>
                  <a:pt x="5679130" y="373964"/>
                </a:cubicBezTo>
                <a:cubicBezTo>
                  <a:pt x="5605482" y="286372"/>
                  <a:pt x="5534135" y="203389"/>
                  <a:pt x="5465090" y="120405"/>
                </a:cubicBezTo>
                <a:lnTo>
                  <a:pt x="5370009" y="0"/>
                </a:lnTo>
                <a:lnTo>
                  <a:pt x="5573403" y="0"/>
                </a:lnTo>
                <a:lnTo>
                  <a:pt x="5623896" y="53558"/>
                </a:lnTo>
                <a:cubicBezTo>
                  <a:pt x="5669926" y="106575"/>
                  <a:pt x="5711353" y="161898"/>
                  <a:pt x="5752780" y="217219"/>
                </a:cubicBezTo>
                <a:cubicBezTo>
                  <a:pt x="5752780" y="217219"/>
                  <a:pt x="5761984" y="226437"/>
                  <a:pt x="5780396" y="235659"/>
                </a:cubicBezTo>
                <a:cubicBezTo>
                  <a:pt x="5789600" y="217219"/>
                  <a:pt x="5798809" y="198780"/>
                  <a:pt x="5808013" y="180335"/>
                </a:cubicBezTo>
                <a:cubicBezTo>
                  <a:pt x="5750475" y="136539"/>
                  <a:pt x="5696966" y="89285"/>
                  <a:pt x="5646908" y="39294"/>
                </a:cubicBezTo>
                <a:lnTo>
                  <a:pt x="5611875" y="0"/>
                </a:lnTo>
                <a:lnTo>
                  <a:pt x="8726818" y="0"/>
                </a:lnTo>
                <a:lnTo>
                  <a:pt x="8726894" y="109"/>
                </a:lnTo>
                <a:cubicBezTo>
                  <a:pt x="8733798" y="6881"/>
                  <a:pt x="8742429" y="12068"/>
                  <a:pt x="8753936" y="14373"/>
                </a:cubicBezTo>
                <a:cubicBezTo>
                  <a:pt x="8781552" y="23591"/>
                  <a:pt x="8763140" y="125016"/>
                  <a:pt x="8735523" y="161896"/>
                </a:cubicBezTo>
                <a:cubicBezTo>
                  <a:pt x="8680286" y="134234"/>
                  <a:pt x="8634257" y="115794"/>
                  <a:pt x="8579019" y="88132"/>
                </a:cubicBezTo>
                <a:cubicBezTo>
                  <a:pt x="8579019" y="143456"/>
                  <a:pt x="8579019" y="198780"/>
                  <a:pt x="8579019" y="263321"/>
                </a:cubicBezTo>
                <a:cubicBezTo>
                  <a:pt x="8588228" y="309423"/>
                  <a:pt x="8597432" y="346302"/>
                  <a:pt x="8643465" y="373964"/>
                </a:cubicBezTo>
                <a:cubicBezTo>
                  <a:pt x="8680286" y="401626"/>
                  <a:pt x="8661873" y="429288"/>
                  <a:pt x="8652669" y="466168"/>
                </a:cubicBezTo>
                <a:cubicBezTo>
                  <a:pt x="8634257" y="493829"/>
                  <a:pt x="8597432" y="512269"/>
                  <a:pt x="8569815" y="493829"/>
                </a:cubicBezTo>
                <a:cubicBezTo>
                  <a:pt x="8505374" y="456945"/>
                  <a:pt x="8450136" y="410844"/>
                  <a:pt x="8394903" y="364742"/>
                </a:cubicBezTo>
                <a:cubicBezTo>
                  <a:pt x="8385695" y="364742"/>
                  <a:pt x="8385695" y="346302"/>
                  <a:pt x="8367282" y="337085"/>
                </a:cubicBezTo>
                <a:cubicBezTo>
                  <a:pt x="8367282" y="346302"/>
                  <a:pt x="8367282" y="346302"/>
                  <a:pt x="8358078" y="346302"/>
                </a:cubicBezTo>
                <a:cubicBezTo>
                  <a:pt x="8367282" y="392404"/>
                  <a:pt x="8367282" y="429288"/>
                  <a:pt x="8385695" y="475390"/>
                </a:cubicBezTo>
                <a:cubicBezTo>
                  <a:pt x="8367282" y="484607"/>
                  <a:pt x="8367282" y="484607"/>
                  <a:pt x="8358078" y="484607"/>
                </a:cubicBezTo>
                <a:cubicBezTo>
                  <a:pt x="8293637" y="364742"/>
                  <a:pt x="8183162" y="346302"/>
                  <a:pt x="8054279" y="346302"/>
                </a:cubicBezTo>
                <a:cubicBezTo>
                  <a:pt x="8091104" y="410844"/>
                  <a:pt x="8164749" y="429288"/>
                  <a:pt x="8164749" y="521491"/>
                </a:cubicBezTo>
                <a:cubicBezTo>
                  <a:pt x="8118720" y="493829"/>
                  <a:pt x="8091104" y="484607"/>
                  <a:pt x="8045075" y="475390"/>
                </a:cubicBezTo>
                <a:cubicBezTo>
                  <a:pt x="8054279" y="521491"/>
                  <a:pt x="8063487" y="549149"/>
                  <a:pt x="8072691" y="595255"/>
                </a:cubicBezTo>
                <a:cubicBezTo>
                  <a:pt x="8072691" y="604473"/>
                  <a:pt x="8091104" y="613695"/>
                  <a:pt x="8100308" y="613695"/>
                </a:cubicBezTo>
                <a:cubicBezTo>
                  <a:pt x="8210783" y="687459"/>
                  <a:pt x="8275224" y="779662"/>
                  <a:pt x="8358078" y="871865"/>
                </a:cubicBezTo>
                <a:cubicBezTo>
                  <a:pt x="8579019" y="1111591"/>
                  <a:pt x="8809173" y="1351322"/>
                  <a:pt x="9002498" y="1600270"/>
                </a:cubicBezTo>
                <a:cubicBezTo>
                  <a:pt x="9122176" y="1747797"/>
                  <a:pt x="9251059" y="1867658"/>
                  <a:pt x="9343117" y="2033624"/>
                </a:cubicBezTo>
                <a:cubicBezTo>
                  <a:pt x="9370738" y="2107388"/>
                  <a:pt x="9453592" y="2162712"/>
                  <a:pt x="9518034" y="2218031"/>
                </a:cubicBezTo>
                <a:cubicBezTo>
                  <a:pt x="9582475" y="2301017"/>
                  <a:pt x="9656125" y="2383998"/>
                  <a:pt x="9738979" y="2457762"/>
                </a:cubicBezTo>
                <a:cubicBezTo>
                  <a:pt x="9766596" y="2485424"/>
                  <a:pt x="9785008" y="2531525"/>
                  <a:pt x="9821833" y="2577627"/>
                </a:cubicBezTo>
                <a:cubicBezTo>
                  <a:pt x="9821833" y="2586844"/>
                  <a:pt x="9821833" y="2596066"/>
                  <a:pt x="9821833" y="2605284"/>
                </a:cubicBezTo>
                <a:cubicBezTo>
                  <a:pt x="9812625" y="2605284"/>
                  <a:pt x="9785008" y="2605284"/>
                  <a:pt x="9775800" y="2596066"/>
                </a:cubicBezTo>
                <a:cubicBezTo>
                  <a:pt x="9748183" y="2568405"/>
                  <a:pt x="9702154" y="2522303"/>
                  <a:pt x="9665329" y="2476201"/>
                </a:cubicBezTo>
                <a:cubicBezTo>
                  <a:pt x="9656125" y="2485424"/>
                  <a:pt x="9656125" y="2485424"/>
                  <a:pt x="9646917" y="2485424"/>
                </a:cubicBezTo>
                <a:cubicBezTo>
                  <a:pt x="9665329" y="2531525"/>
                  <a:pt x="9692946" y="2568405"/>
                  <a:pt x="9720567" y="2596066"/>
                </a:cubicBezTo>
                <a:cubicBezTo>
                  <a:pt x="9803421" y="2688270"/>
                  <a:pt x="9886275" y="2771251"/>
                  <a:pt x="9959920" y="2854232"/>
                </a:cubicBezTo>
                <a:cubicBezTo>
                  <a:pt x="9987541" y="2872677"/>
                  <a:pt x="9987541" y="2891116"/>
                  <a:pt x="9996745" y="2918778"/>
                </a:cubicBezTo>
                <a:cubicBezTo>
                  <a:pt x="10005954" y="2937218"/>
                  <a:pt x="10015158" y="2974097"/>
                  <a:pt x="10042774" y="2983320"/>
                </a:cubicBezTo>
                <a:cubicBezTo>
                  <a:pt x="10180866" y="3047861"/>
                  <a:pt x="10236103" y="3167726"/>
                  <a:pt x="10309749" y="3287592"/>
                </a:cubicBezTo>
                <a:cubicBezTo>
                  <a:pt x="10291336" y="3296809"/>
                  <a:pt x="10282132" y="3296809"/>
                  <a:pt x="10272928" y="3296809"/>
                </a:cubicBezTo>
                <a:cubicBezTo>
                  <a:pt x="10291336" y="3333693"/>
                  <a:pt x="10337370" y="3352133"/>
                  <a:pt x="10346574" y="3389013"/>
                </a:cubicBezTo>
                <a:cubicBezTo>
                  <a:pt x="10364986" y="3416674"/>
                  <a:pt x="10364986" y="3462776"/>
                  <a:pt x="10364986" y="3499656"/>
                </a:cubicBezTo>
                <a:cubicBezTo>
                  <a:pt x="10355782" y="3508878"/>
                  <a:pt x="10355782" y="3508878"/>
                  <a:pt x="10355782" y="3508878"/>
                </a:cubicBezTo>
                <a:cubicBezTo>
                  <a:pt x="10300545" y="3453554"/>
                  <a:pt x="10245307" y="3398235"/>
                  <a:pt x="10199278" y="3342911"/>
                </a:cubicBezTo>
                <a:cubicBezTo>
                  <a:pt x="10162453" y="3278369"/>
                  <a:pt x="10116424" y="3223046"/>
                  <a:pt x="10042774" y="3186166"/>
                </a:cubicBezTo>
                <a:cubicBezTo>
                  <a:pt x="9978333" y="3149287"/>
                  <a:pt x="9932304" y="3093963"/>
                  <a:pt x="9895479" y="3029421"/>
                </a:cubicBezTo>
                <a:cubicBezTo>
                  <a:pt x="9886275" y="3001759"/>
                  <a:pt x="9867862" y="2974097"/>
                  <a:pt x="9821833" y="2983320"/>
                </a:cubicBezTo>
                <a:cubicBezTo>
                  <a:pt x="9877066" y="3066301"/>
                  <a:pt x="9941508" y="3149287"/>
                  <a:pt x="9996745" y="3232268"/>
                </a:cubicBezTo>
                <a:cubicBezTo>
                  <a:pt x="10015158" y="3250707"/>
                  <a:pt x="10033570" y="3287592"/>
                  <a:pt x="10042774" y="3306031"/>
                </a:cubicBezTo>
                <a:cubicBezTo>
                  <a:pt x="10116424" y="3518100"/>
                  <a:pt x="10217691" y="3702507"/>
                  <a:pt x="10364986" y="3859251"/>
                </a:cubicBezTo>
                <a:cubicBezTo>
                  <a:pt x="10420224" y="3914571"/>
                  <a:pt x="10457044" y="3988334"/>
                  <a:pt x="10493869" y="4052876"/>
                </a:cubicBezTo>
                <a:cubicBezTo>
                  <a:pt x="10512282" y="4071320"/>
                  <a:pt x="10493869" y="4108199"/>
                  <a:pt x="10484665" y="4154301"/>
                </a:cubicBezTo>
                <a:cubicBezTo>
                  <a:pt x="10411015" y="4126639"/>
                  <a:pt x="10355782" y="4089760"/>
                  <a:pt x="10309749" y="4034436"/>
                </a:cubicBezTo>
                <a:cubicBezTo>
                  <a:pt x="10125628" y="3813150"/>
                  <a:pt x="9932304" y="3582641"/>
                  <a:pt x="9738979" y="3352133"/>
                </a:cubicBezTo>
                <a:cubicBezTo>
                  <a:pt x="9720567" y="3342911"/>
                  <a:pt x="9720567" y="3333693"/>
                  <a:pt x="9711358" y="3324471"/>
                </a:cubicBezTo>
                <a:cubicBezTo>
                  <a:pt x="9702154" y="3333693"/>
                  <a:pt x="9702154" y="3333693"/>
                  <a:pt x="9702154" y="3333693"/>
                </a:cubicBezTo>
                <a:cubicBezTo>
                  <a:pt x="9711358" y="3361351"/>
                  <a:pt x="9720567" y="3389013"/>
                  <a:pt x="9748183" y="3407452"/>
                </a:cubicBezTo>
                <a:cubicBezTo>
                  <a:pt x="9785008" y="3471998"/>
                  <a:pt x="9831037" y="3545757"/>
                  <a:pt x="9877066" y="3619521"/>
                </a:cubicBezTo>
                <a:cubicBezTo>
                  <a:pt x="9886275" y="3628743"/>
                  <a:pt x="9886275" y="3647183"/>
                  <a:pt x="9877066" y="3674845"/>
                </a:cubicBezTo>
                <a:cubicBezTo>
                  <a:pt x="9748183" y="3564202"/>
                  <a:pt x="9683742" y="3389013"/>
                  <a:pt x="9527238" y="3296809"/>
                </a:cubicBezTo>
                <a:cubicBezTo>
                  <a:pt x="9389151" y="3213828"/>
                  <a:pt x="9287884" y="3057083"/>
                  <a:pt x="9112968" y="3029421"/>
                </a:cubicBezTo>
                <a:cubicBezTo>
                  <a:pt x="9112968" y="3029421"/>
                  <a:pt x="9103764" y="3029421"/>
                  <a:pt x="9103764" y="3038639"/>
                </a:cubicBezTo>
                <a:cubicBezTo>
                  <a:pt x="9177409" y="3103185"/>
                  <a:pt x="9241855" y="3176944"/>
                  <a:pt x="9306297" y="3241490"/>
                </a:cubicBezTo>
                <a:cubicBezTo>
                  <a:pt x="9352326" y="3287592"/>
                  <a:pt x="9389151" y="3333693"/>
                  <a:pt x="9416767" y="3370573"/>
                </a:cubicBezTo>
                <a:cubicBezTo>
                  <a:pt x="9425971" y="3389013"/>
                  <a:pt x="9444384" y="3398235"/>
                  <a:pt x="9453592" y="3398235"/>
                </a:cubicBezTo>
                <a:cubicBezTo>
                  <a:pt x="9490417" y="3416674"/>
                  <a:pt x="9490417" y="3453554"/>
                  <a:pt x="9490417" y="3499656"/>
                </a:cubicBezTo>
                <a:cubicBezTo>
                  <a:pt x="9398355" y="3416674"/>
                  <a:pt x="9306297" y="3342911"/>
                  <a:pt x="9214234" y="3269147"/>
                </a:cubicBezTo>
                <a:cubicBezTo>
                  <a:pt x="9214234" y="3278369"/>
                  <a:pt x="9214234" y="3278369"/>
                  <a:pt x="9205030" y="3278369"/>
                </a:cubicBezTo>
                <a:cubicBezTo>
                  <a:pt x="9251059" y="3361351"/>
                  <a:pt x="9352326" y="3407452"/>
                  <a:pt x="9370738" y="3518100"/>
                </a:cubicBezTo>
                <a:cubicBezTo>
                  <a:pt x="9361530" y="3527318"/>
                  <a:pt x="9352326" y="3536540"/>
                  <a:pt x="9343117" y="3545757"/>
                </a:cubicBezTo>
                <a:cubicBezTo>
                  <a:pt x="9352326" y="3564202"/>
                  <a:pt x="9370738" y="3582641"/>
                  <a:pt x="9398355" y="3591859"/>
                </a:cubicBezTo>
                <a:cubicBezTo>
                  <a:pt x="9361530" y="3619521"/>
                  <a:pt x="9333913" y="3628743"/>
                  <a:pt x="9306297" y="3647183"/>
                </a:cubicBezTo>
                <a:cubicBezTo>
                  <a:pt x="9278676" y="3674845"/>
                  <a:pt x="9269472" y="3693284"/>
                  <a:pt x="9297088" y="3720946"/>
                </a:cubicBezTo>
                <a:cubicBezTo>
                  <a:pt x="9407563" y="3868469"/>
                  <a:pt x="9518034" y="4006774"/>
                  <a:pt x="9637713" y="4154301"/>
                </a:cubicBezTo>
                <a:cubicBezTo>
                  <a:pt x="9646917" y="4172741"/>
                  <a:pt x="9665329" y="4181963"/>
                  <a:pt x="9683742" y="4200403"/>
                </a:cubicBezTo>
                <a:cubicBezTo>
                  <a:pt x="9720567" y="4228065"/>
                  <a:pt x="9748183" y="4274166"/>
                  <a:pt x="9738979" y="4320268"/>
                </a:cubicBezTo>
                <a:cubicBezTo>
                  <a:pt x="9720567" y="4329486"/>
                  <a:pt x="9720567" y="4329486"/>
                  <a:pt x="9720567" y="4329486"/>
                </a:cubicBezTo>
                <a:cubicBezTo>
                  <a:pt x="9619300" y="4246504"/>
                  <a:pt x="9508830" y="4181963"/>
                  <a:pt x="9407563" y="4098977"/>
                </a:cubicBezTo>
                <a:cubicBezTo>
                  <a:pt x="9278676" y="3988334"/>
                  <a:pt x="9159001" y="3859251"/>
                  <a:pt x="9030114" y="3748608"/>
                </a:cubicBezTo>
                <a:cubicBezTo>
                  <a:pt x="8919644" y="3647183"/>
                  <a:pt x="8799965" y="3573419"/>
                  <a:pt x="8689494" y="3481216"/>
                </a:cubicBezTo>
                <a:cubicBezTo>
                  <a:pt x="8652669" y="3462776"/>
                  <a:pt x="8634257" y="3416674"/>
                  <a:pt x="8597432" y="3389013"/>
                </a:cubicBezTo>
                <a:cubicBezTo>
                  <a:pt x="8588228" y="3361351"/>
                  <a:pt x="8569815" y="3342911"/>
                  <a:pt x="8542199" y="3333693"/>
                </a:cubicBezTo>
                <a:cubicBezTo>
                  <a:pt x="8505374" y="3306031"/>
                  <a:pt x="8459345" y="3306031"/>
                  <a:pt x="8422520" y="3287592"/>
                </a:cubicBezTo>
                <a:cubicBezTo>
                  <a:pt x="8302841" y="3213828"/>
                  <a:pt x="8201574" y="3121625"/>
                  <a:pt x="8091104" y="3010982"/>
                </a:cubicBezTo>
                <a:cubicBezTo>
                  <a:pt x="8054279" y="2983320"/>
                  <a:pt x="7999041" y="2955658"/>
                  <a:pt x="7980633" y="2927996"/>
                </a:cubicBezTo>
                <a:cubicBezTo>
                  <a:pt x="7953012" y="2881894"/>
                  <a:pt x="7934600" y="2854232"/>
                  <a:pt x="7916187" y="2808131"/>
                </a:cubicBezTo>
                <a:cubicBezTo>
                  <a:pt x="7888571" y="2771251"/>
                  <a:pt x="7860954" y="2743589"/>
                  <a:pt x="7833333" y="2752811"/>
                </a:cubicBezTo>
                <a:cubicBezTo>
                  <a:pt x="7787304" y="2725149"/>
                  <a:pt x="7750479" y="2697487"/>
                  <a:pt x="7695246" y="2660608"/>
                </a:cubicBezTo>
                <a:cubicBezTo>
                  <a:pt x="7695246" y="2596066"/>
                  <a:pt x="7621596" y="2586844"/>
                  <a:pt x="7557155" y="2568405"/>
                </a:cubicBezTo>
                <a:cubicBezTo>
                  <a:pt x="7501917" y="2540743"/>
                  <a:pt x="7465097" y="2513081"/>
                  <a:pt x="7474301" y="2448539"/>
                </a:cubicBezTo>
                <a:cubicBezTo>
                  <a:pt x="7474301" y="2430100"/>
                  <a:pt x="7465097" y="2420877"/>
                  <a:pt x="7465097" y="2420877"/>
                </a:cubicBezTo>
                <a:cubicBezTo>
                  <a:pt x="7455888" y="2411660"/>
                  <a:pt x="7455888" y="2411660"/>
                  <a:pt x="7455888" y="2411660"/>
                </a:cubicBezTo>
                <a:cubicBezTo>
                  <a:pt x="7354622" y="2448539"/>
                  <a:pt x="7317797" y="2383998"/>
                  <a:pt x="7244152" y="2310235"/>
                </a:cubicBezTo>
                <a:cubicBezTo>
                  <a:pt x="7161298" y="2218031"/>
                  <a:pt x="7060031" y="2125828"/>
                  <a:pt x="6967969" y="2042847"/>
                </a:cubicBezTo>
                <a:cubicBezTo>
                  <a:pt x="6903527" y="1978305"/>
                  <a:pt x="6885115" y="1959861"/>
                  <a:pt x="6903527" y="1876880"/>
                </a:cubicBezTo>
                <a:cubicBezTo>
                  <a:pt x="6811469" y="1895319"/>
                  <a:pt x="6783853" y="1840000"/>
                  <a:pt x="6737819" y="1803116"/>
                </a:cubicBezTo>
                <a:cubicBezTo>
                  <a:pt x="6682586" y="1729353"/>
                  <a:pt x="6627349" y="1664811"/>
                  <a:pt x="6572111" y="1609492"/>
                </a:cubicBezTo>
                <a:cubicBezTo>
                  <a:pt x="6562907" y="1600270"/>
                  <a:pt x="6535286" y="1591048"/>
                  <a:pt x="6516878" y="1581830"/>
                </a:cubicBezTo>
                <a:cubicBezTo>
                  <a:pt x="6516878" y="1591048"/>
                  <a:pt x="6516878" y="1591048"/>
                  <a:pt x="6507670" y="1600270"/>
                </a:cubicBezTo>
                <a:cubicBezTo>
                  <a:pt x="6516878" y="1609492"/>
                  <a:pt x="6526082" y="1627932"/>
                  <a:pt x="6553699" y="1646371"/>
                </a:cubicBezTo>
                <a:cubicBezTo>
                  <a:pt x="6581320" y="1692473"/>
                  <a:pt x="6627349" y="1729353"/>
                  <a:pt x="6654965" y="1775454"/>
                </a:cubicBezTo>
                <a:cubicBezTo>
                  <a:pt x="6673378" y="1784676"/>
                  <a:pt x="6673378" y="1812338"/>
                  <a:pt x="6682586" y="1830778"/>
                </a:cubicBezTo>
                <a:cubicBezTo>
                  <a:pt x="6691790" y="1840000"/>
                  <a:pt x="6700999" y="1867658"/>
                  <a:pt x="6710203" y="1876880"/>
                </a:cubicBezTo>
                <a:cubicBezTo>
                  <a:pt x="6783853" y="1895319"/>
                  <a:pt x="6820673" y="1959861"/>
                  <a:pt x="6820673" y="2042847"/>
                </a:cubicBezTo>
                <a:cubicBezTo>
                  <a:pt x="6820673" y="2052064"/>
                  <a:pt x="6820673" y="2061286"/>
                  <a:pt x="6820673" y="2070509"/>
                </a:cubicBezTo>
                <a:cubicBezTo>
                  <a:pt x="6875911" y="2107388"/>
                  <a:pt x="6857498" y="2125828"/>
                  <a:pt x="6820673" y="2171929"/>
                </a:cubicBezTo>
                <a:cubicBezTo>
                  <a:pt x="6783853" y="2153489"/>
                  <a:pt x="6747028" y="2125828"/>
                  <a:pt x="6728615" y="2070509"/>
                </a:cubicBezTo>
                <a:cubicBezTo>
                  <a:pt x="6728615" y="2052064"/>
                  <a:pt x="6691790" y="2033624"/>
                  <a:pt x="6673378" y="2033624"/>
                </a:cubicBezTo>
                <a:cubicBezTo>
                  <a:pt x="6627349" y="1996745"/>
                  <a:pt x="6581320" y="1978305"/>
                  <a:pt x="6572111" y="1922981"/>
                </a:cubicBezTo>
                <a:cubicBezTo>
                  <a:pt x="6572111" y="1904542"/>
                  <a:pt x="6553699" y="1904542"/>
                  <a:pt x="6535286" y="1895319"/>
                </a:cubicBezTo>
                <a:cubicBezTo>
                  <a:pt x="6535286" y="1904542"/>
                  <a:pt x="6535286" y="1932204"/>
                  <a:pt x="6535286" y="1941421"/>
                </a:cubicBezTo>
                <a:cubicBezTo>
                  <a:pt x="6553699" y="1978305"/>
                  <a:pt x="6581320" y="1996745"/>
                  <a:pt x="6590524" y="2033624"/>
                </a:cubicBezTo>
                <a:cubicBezTo>
                  <a:pt x="6608936" y="2061286"/>
                  <a:pt x="6608936" y="2107388"/>
                  <a:pt x="6608936" y="2135050"/>
                </a:cubicBezTo>
                <a:cubicBezTo>
                  <a:pt x="6608936" y="2153489"/>
                  <a:pt x="6608936" y="2171929"/>
                  <a:pt x="6618145" y="2181152"/>
                </a:cubicBezTo>
                <a:cubicBezTo>
                  <a:pt x="6627349" y="2236471"/>
                  <a:pt x="6645761" y="2282573"/>
                  <a:pt x="6673378" y="2328674"/>
                </a:cubicBezTo>
                <a:cubicBezTo>
                  <a:pt x="6691790" y="2356336"/>
                  <a:pt x="6710203" y="2383998"/>
                  <a:pt x="6737819" y="2411660"/>
                </a:cubicBezTo>
                <a:cubicBezTo>
                  <a:pt x="6756232" y="2457762"/>
                  <a:pt x="6783853" y="2485424"/>
                  <a:pt x="6802261" y="2531525"/>
                </a:cubicBezTo>
                <a:cubicBezTo>
                  <a:pt x="6811469" y="2540743"/>
                  <a:pt x="6793057" y="2577627"/>
                  <a:pt x="6783853" y="2586844"/>
                </a:cubicBezTo>
                <a:cubicBezTo>
                  <a:pt x="6765440" y="2596066"/>
                  <a:pt x="6737819" y="2596066"/>
                  <a:pt x="6728615" y="2586844"/>
                </a:cubicBezTo>
                <a:cubicBezTo>
                  <a:pt x="6691790" y="2568405"/>
                  <a:pt x="6645761" y="2540743"/>
                  <a:pt x="6627349" y="2513081"/>
                </a:cubicBezTo>
                <a:cubicBezTo>
                  <a:pt x="6535286" y="2420877"/>
                  <a:pt x="6461641" y="2328674"/>
                  <a:pt x="6387991" y="2236471"/>
                </a:cubicBezTo>
                <a:cubicBezTo>
                  <a:pt x="6369578" y="2218031"/>
                  <a:pt x="6351170" y="2208814"/>
                  <a:pt x="6341962" y="2181152"/>
                </a:cubicBezTo>
                <a:cubicBezTo>
                  <a:pt x="6341962" y="2190369"/>
                  <a:pt x="6332758" y="2190369"/>
                  <a:pt x="6332758" y="2190369"/>
                </a:cubicBezTo>
                <a:cubicBezTo>
                  <a:pt x="6351170" y="2236471"/>
                  <a:pt x="6378787" y="2291795"/>
                  <a:pt x="6397199" y="2337896"/>
                </a:cubicBezTo>
                <a:cubicBezTo>
                  <a:pt x="6415612" y="2365558"/>
                  <a:pt x="6415612" y="2393220"/>
                  <a:pt x="6378787" y="2402438"/>
                </a:cubicBezTo>
                <a:cubicBezTo>
                  <a:pt x="6341962" y="2282573"/>
                  <a:pt x="6240695" y="2218031"/>
                  <a:pt x="6148637" y="2153489"/>
                </a:cubicBezTo>
                <a:cubicBezTo>
                  <a:pt x="6084196" y="2116610"/>
                  <a:pt x="6028958" y="2079726"/>
                  <a:pt x="5955308" y="2079726"/>
                </a:cubicBezTo>
                <a:cubicBezTo>
                  <a:pt x="5992133" y="2181152"/>
                  <a:pt x="6111812" y="2227253"/>
                  <a:pt x="6139429" y="2337896"/>
                </a:cubicBezTo>
                <a:cubicBezTo>
                  <a:pt x="6139429" y="2347119"/>
                  <a:pt x="6121016" y="2347119"/>
                  <a:pt x="6121016" y="2347119"/>
                </a:cubicBezTo>
                <a:cubicBezTo>
                  <a:pt x="6074987" y="2310235"/>
                  <a:pt x="6019754" y="2282573"/>
                  <a:pt x="5964517" y="2236471"/>
                </a:cubicBezTo>
                <a:cubicBezTo>
                  <a:pt x="5964517" y="2245693"/>
                  <a:pt x="5955308" y="2245693"/>
                  <a:pt x="5955308" y="2245693"/>
                </a:cubicBezTo>
                <a:cubicBezTo>
                  <a:pt x="5964517" y="2273355"/>
                  <a:pt x="5982929" y="2291795"/>
                  <a:pt x="6001342" y="2310235"/>
                </a:cubicBezTo>
                <a:cubicBezTo>
                  <a:pt x="6028958" y="2347119"/>
                  <a:pt x="6047371" y="2365558"/>
                  <a:pt x="6001342" y="2411660"/>
                </a:cubicBezTo>
                <a:cubicBezTo>
                  <a:pt x="6001342" y="2411660"/>
                  <a:pt x="6001342" y="2430100"/>
                  <a:pt x="6001342" y="2457762"/>
                </a:cubicBezTo>
                <a:cubicBezTo>
                  <a:pt x="5982929" y="2466979"/>
                  <a:pt x="5964517" y="2485424"/>
                  <a:pt x="5927692" y="2503863"/>
                </a:cubicBezTo>
                <a:cubicBezTo>
                  <a:pt x="5909279" y="2522303"/>
                  <a:pt x="5900075" y="2540743"/>
                  <a:pt x="5918488" y="2577627"/>
                </a:cubicBezTo>
                <a:cubicBezTo>
                  <a:pt x="5982929" y="2651386"/>
                  <a:pt x="6047371" y="2743589"/>
                  <a:pt x="6111812" y="2826575"/>
                </a:cubicBezTo>
                <a:cubicBezTo>
                  <a:pt x="6121016" y="2835792"/>
                  <a:pt x="6121016" y="2863454"/>
                  <a:pt x="6121016" y="2891116"/>
                </a:cubicBezTo>
                <a:cubicBezTo>
                  <a:pt x="6102608" y="2881894"/>
                  <a:pt x="6084196" y="2891116"/>
                  <a:pt x="6074987" y="2881894"/>
                </a:cubicBezTo>
                <a:cubicBezTo>
                  <a:pt x="5992133" y="2854232"/>
                  <a:pt x="5927692" y="2826575"/>
                  <a:pt x="5863250" y="2762033"/>
                </a:cubicBezTo>
                <a:cubicBezTo>
                  <a:pt x="5780396" y="2688270"/>
                  <a:pt x="5679130" y="2632946"/>
                  <a:pt x="5577863" y="2549965"/>
                </a:cubicBezTo>
                <a:cubicBezTo>
                  <a:pt x="5531834" y="2522303"/>
                  <a:pt x="5467393" y="2513081"/>
                  <a:pt x="5448981" y="2448539"/>
                </a:cubicBezTo>
                <a:cubicBezTo>
                  <a:pt x="5448981" y="2430100"/>
                  <a:pt x="5439772" y="2430100"/>
                  <a:pt x="5430568" y="2420877"/>
                </a:cubicBezTo>
                <a:cubicBezTo>
                  <a:pt x="5375330" y="2411660"/>
                  <a:pt x="5320097" y="2393220"/>
                  <a:pt x="5264860" y="2365558"/>
                </a:cubicBezTo>
                <a:cubicBezTo>
                  <a:pt x="5246447" y="2356336"/>
                  <a:pt x="5218831" y="2328674"/>
                  <a:pt x="5200419" y="2310235"/>
                </a:cubicBezTo>
                <a:cubicBezTo>
                  <a:pt x="5191210" y="2291795"/>
                  <a:pt x="5163593" y="2282573"/>
                  <a:pt x="5145181" y="2254915"/>
                </a:cubicBezTo>
                <a:cubicBezTo>
                  <a:pt x="5145181" y="2273355"/>
                  <a:pt x="5135977" y="2273355"/>
                  <a:pt x="5135977" y="2273355"/>
                </a:cubicBezTo>
                <a:cubicBezTo>
                  <a:pt x="5135977" y="2282573"/>
                  <a:pt x="5145181" y="2291795"/>
                  <a:pt x="5154389" y="2301017"/>
                </a:cubicBezTo>
                <a:cubicBezTo>
                  <a:pt x="5135977" y="2310235"/>
                  <a:pt x="5117564" y="2328674"/>
                  <a:pt x="5108356" y="2337896"/>
                </a:cubicBezTo>
                <a:cubicBezTo>
                  <a:pt x="5043915" y="2393220"/>
                  <a:pt x="5043915" y="2411660"/>
                  <a:pt x="5108356" y="2476201"/>
                </a:cubicBezTo>
                <a:cubicBezTo>
                  <a:pt x="5117564" y="2485424"/>
                  <a:pt x="5145181" y="2503863"/>
                  <a:pt x="5154389" y="2513081"/>
                </a:cubicBezTo>
                <a:cubicBezTo>
                  <a:pt x="5172797" y="2540743"/>
                  <a:pt x="5200419" y="2568405"/>
                  <a:pt x="5218831" y="2596066"/>
                </a:cubicBezTo>
                <a:cubicBezTo>
                  <a:pt x="5228035" y="2605284"/>
                  <a:pt x="5246447" y="2632946"/>
                  <a:pt x="5264860" y="2632946"/>
                </a:cubicBezTo>
                <a:cubicBezTo>
                  <a:pt x="5292477" y="2651386"/>
                  <a:pt x="5310889" y="2679048"/>
                  <a:pt x="5310889" y="2715932"/>
                </a:cubicBezTo>
                <a:cubicBezTo>
                  <a:pt x="5246447" y="2725149"/>
                  <a:pt x="5172797" y="2706710"/>
                  <a:pt x="5108356" y="2679048"/>
                </a:cubicBezTo>
                <a:cubicBezTo>
                  <a:pt x="5043915" y="2642168"/>
                  <a:pt x="4988682" y="2596066"/>
                  <a:pt x="4933445" y="2568405"/>
                </a:cubicBezTo>
                <a:cubicBezTo>
                  <a:pt x="4933445" y="2568405"/>
                  <a:pt x="4933445" y="2577627"/>
                  <a:pt x="4924236" y="2577627"/>
                </a:cubicBezTo>
                <a:cubicBezTo>
                  <a:pt x="4970270" y="2632946"/>
                  <a:pt x="4988682" y="2688270"/>
                  <a:pt x="5034711" y="2725149"/>
                </a:cubicBezTo>
                <a:cubicBezTo>
                  <a:pt x="5145181" y="2854232"/>
                  <a:pt x="5264860" y="2974097"/>
                  <a:pt x="5375330" y="3103185"/>
                </a:cubicBezTo>
                <a:cubicBezTo>
                  <a:pt x="5402951" y="3130842"/>
                  <a:pt x="5439772" y="3186166"/>
                  <a:pt x="5458184" y="3232268"/>
                </a:cubicBezTo>
                <a:cubicBezTo>
                  <a:pt x="5458184" y="3241490"/>
                  <a:pt x="5448981" y="3241490"/>
                  <a:pt x="5448981" y="3250707"/>
                </a:cubicBezTo>
                <a:cubicBezTo>
                  <a:pt x="5393743" y="3204606"/>
                  <a:pt x="5347714" y="3149287"/>
                  <a:pt x="5292477" y="3093963"/>
                </a:cubicBezTo>
                <a:cubicBezTo>
                  <a:pt x="5292477" y="3103185"/>
                  <a:pt x="5283272" y="3103185"/>
                  <a:pt x="5283272" y="3103185"/>
                </a:cubicBezTo>
                <a:cubicBezTo>
                  <a:pt x="5310889" y="3149287"/>
                  <a:pt x="5329301" y="3204606"/>
                  <a:pt x="5366126" y="3241490"/>
                </a:cubicBezTo>
                <a:cubicBezTo>
                  <a:pt x="5402951" y="3296809"/>
                  <a:pt x="5458184" y="3352133"/>
                  <a:pt x="5513422" y="3407452"/>
                </a:cubicBezTo>
                <a:cubicBezTo>
                  <a:pt x="5559451" y="3462776"/>
                  <a:pt x="5605480" y="3508878"/>
                  <a:pt x="5623892" y="3582641"/>
                </a:cubicBezTo>
                <a:cubicBezTo>
                  <a:pt x="5623892" y="3619521"/>
                  <a:pt x="5660717" y="3637961"/>
                  <a:pt x="5679130" y="3647183"/>
                </a:cubicBezTo>
                <a:cubicBezTo>
                  <a:pt x="5752780" y="3684062"/>
                  <a:pt x="5789600" y="3739386"/>
                  <a:pt x="5817221" y="3803928"/>
                </a:cubicBezTo>
                <a:cubicBezTo>
                  <a:pt x="5844838" y="3831589"/>
                  <a:pt x="5863250" y="3877691"/>
                  <a:pt x="5872454" y="3914571"/>
                </a:cubicBezTo>
                <a:cubicBezTo>
                  <a:pt x="5881663" y="3933015"/>
                  <a:pt x="5881663" y="3942233"/>
                  <a:pt x="5872454" y="3969894"/>
                </a:cubicBezTo>
                <a:cubicBezTo>
                  <a:pt x="5918488" y="4025218"/>
                  <a:pt x="5973721" y="4071320"/>
                  <a:pt x="5927692" y="4163523"/>
                </a:cubicBezTo>
                <a:cubicBezTo>
                  <a:pt x="5872454" y="4098977"/>
                  <a:pt x="5826425" y="4034436"/>
                  <a:pt x="5789600" y="3979117"/>
                </a:cubicBezTo>
                <a:cubicBezTo>
                  <a:pt x="5743571" y="3923793"/>
                  <a:pt x="5697542" y="3877691"/>
                  <a:pt x="5660717" y="3831589"/>
                </a:cubicBezTo>
                <a:cubicBezTo>
                  <a:pt x="5587072" y="3776266"/>
                  <a:pt x="5531834" y="3739386"/>
                  <a:pt x="5504218" y="3656405"/>
                </a:cubicBezTo>
                <a:cubicBezTo>
                  <a:pt x="5495009" y="3637961"/>
                  <a:pt x="5467393" y="3628743"/>
                  <a:pt x="5458184" y="3601081"/>
                </a:cubicBezTo>
                <a:cubicBezTo>
                  <a:pt x="5458184" y="3619521"/>
                  <a:pt x="5448981" y="3619521"/>
                  <a:pt x="5448981" y="3619521"/>
                </a:cubicBezTo>
                <a:cubicBezTo>
                  <a:pt x="5495009" y="3693284"/>
                  <a:pt x="5531834" y="3767048"/>
                  <a:pt x="5577863" y="3850029"/>
                </a:cubicBezTo>
                <a:cubicBezTo>
                  <a:pt x="5605480" y="3886913"/>
                  <a:pt x="5623892" y="3933015"/>
                  <a:pt x="5633101" y="3979117"/>
                </a:cubicBezTo>
                <a:cubicBezTo>
                  <a:pt x="5660717" y="4034436"/>
                  <a:pt x="5669926" y="4089760"/>
                  <a:pt x="5688334" y="4145079"/>
                </a:cubicBezTo>
                <a:cubicBezTo>
                  <a:pt x="5725159" y="4218843"/>
                  <a:pt x="5761984" y="4292606"/>
                  <a:pt x="5808013" y="4366370"/>
                </a:cubicBezTo>
                <a:cubicBezTo>
                  <a:pt x="5817221" y="4394032"/>
                  <a:pt x="5844838" y="4412471"/>
                  <a:pt x="5854042" y="4440133"/>
                </a:cubicBezTo>
                <a:cubicBezTo>
                  <a:pt x="5909279" y="4523114"/>
                  <a:pt x="5964517" y="4596878"/>
                  <a:pt x="6001342" y="4689081"/>
                </a:cubicBezTo>
                <a:cubicBezTo>
                  <a:pt x="6019754" y="4716743"/>
                  <a:pt x="6001342" y="4762845"/>
                  <a:pt x="6001342" y="4808947"/>
                </a:cubicBezTo>
                <a:cubicBezTo>
                  <a:pt x="5927692" y="4790502"/>
                  <a:pt x="5881663" y="4735183"/>
                  <a:pt x="5844838" y="4679859"/>
                </a:cubicBezTo>
                <a:cubicBezTo>
                  <a:pt x="5752780" y="4559994"/>
                  <a:pt x="5679130" y="4440133"/>
                  <a:pt x="5587072" y="4320268"/>
                </a:cubicBezTo>
                <a:cubicBezTo>
                  <a:pt x="5504218" y="4209625"/>
                  <a:pt x="5402951" y="4098977"/>
                  <a:pt x="5320097" y="3979117"/>
                </a:cubicBezTo>
                <a:cubicBezTo>
                  <a:pt x="5320097" y="3979117"/>
                  <a:pt x="5310889" y="3969894"/>
                  <a:pt x="5292477" y="3969894"/>
                </a:cubicBezTo>
                <a:cubicBezTo>
                  <a:pt x="5338510" y="4043658"/>
                  <a:pt x="5375330" y="4108199"/>
                  <a:pt x="5412155" y="4172741"/>
                </a:cubicBezTo>
                <a:cubicBezTo>
                  <a:pt x="5430568" y="4200403"/>
                  <a:pt x="5439772" y="4218843"/>
                  <a:pt x="5448981" y="4237282"/>
                </a:cubicBezTo>
                <a:cubicBezTo>
                  <a:pt x="5467393" y="4274166"/>
                  <a:pt x="5467393" y="4274166"/>
                  <a:pt x="5439772" y="4301828"/>
                </a:cubicBezTo>
                <a:cubicBezTo>
                  <a:pt x="5338510" y="4172741"/>
                  <a:pt x="5274064" y="4025218"/>
                  <a:pt x="5135977" y="3923793"/>
                </a:cubicBezTo>
                <a:cubicBezTo>
                  <a:pt x="4997886" y="3831589"/>
                  <a:pt x="4905828" y="3693284"/>
                  <a:pt x="4730911" y="3637961"/>
                </a:cubicBezTo>
                <a:cubicBezTo>
                  <a:pt x="4786149" y="3702507"/>
                  <a:pt x="4813766" y="3757826"/>
                  <a:pt x="4859794" y="3813150"/>
                </a:cubicBezTo>
                <a:cubicBezTo>
                  <a:pt x="4869003" y="3822367"/>
                  <a:pt x="4878207" y="3831589"/>
                  <a:pt x="4896619" y="3850029"/>
                </a:cubicBezTo>
                <a:cubicBezTo>
                  <a:pt x="4924236" y="3868469"/>
                  <a:pt x="4961061" y="3896131"/>
                  <a:pt x="4979473" y="3923793"/>
                </a:cubicBezTo>
                <a:cubicBezTo>
                  <a:pt x="4997886" y="3951455"/>
                  <a:pt x="5025502" y="3988334"/>
                  <a:pt x="5053123" y="4025218"/>
                </a:cubicBezTo>
                <a:cubicBezTo>
                  <a:pt x="5080739" y="4043658"/>
                  <a:pt x="5089943" y="4062098"/>
                  <a:pt x="5071536" y="4108199"/>
                </a:cubicBezTo>
                <a:cubicBezTo>
                  <a:pt x="4979473" y="4034436"/>
                  <a:pt x="4905828" y="3951455"/>
                  <a:pt x="4813766" y="3877691"/>
                </a:cubicBezTo>
                <a:cubicBezTo>
                  <a:pt x="4804561" y="3877691"/>
                  <a:pt x="4804561" y="3877691"/>
                  <a:pt x="4804561" y="3886913"/>
                </a:cubicBezTo>
                <a:cubicBezTo>
                  <a:pt x="4813766" y="3896131"/>
                  <a:pt x="4822974" y="3914571"/>
                  <a:pt x="4841382" y="3933015"/>
                </a:cubicBezTo>
                <a:cubicBezTo>
                  <a:pt x="4869003" y="3988334"/>
                  <a:pt x="4915032" y="4034436"/>
                  <a:pt x="4951857" y="4089760"/>
                </a:cubicBezTo>
                <a:cubicBezTo>
                  <a:pt x="4970270" y="4117422"/>
                  <a:pt x="4970270" y="4126639"/>
                  <a:pt x="4924236" y="4154301"/>
                </a:cubicBezTo>
                <a:cubicBezTo>
                  <a:pt x="4933445" y="4163523"/>
                  <a:pt x="4933445" y="4172741"/>
                  <a:pt x="4951857" y="4181963"/>
                </a:cubicBezTo>
                <a:cubicBezTo>
                  <a:pt x="4961061" y="4200403"/>
                  <a:pt x="4961061" y="4200403"/>
                  <a:pt x="4970270" y="4209625"/>
                </a:cubicBezTo>
                <a:cubicBezTo>
                  <a:pt x="4951857" y="4218843"/>
                  <a:pt x="4915032" y="4237282"/>
                  <a:pt x="4878207" y="4246504"/>
                </a:cubicBezTo>
                <a:cubicBezTo>
                  <a:pt x="4850590" y="4274166"/>
                  <a:pt x="4850590" y="4292606"/>
                  <a:pt x="4869003" y="4338708"/>
                </a:cubicBezTo>
                <a:cubicBezTo>
                  <a:pt x="4961061" y="4458573"/>
                  <a:pt x="5043915" y="4587656"/>
                  <a:pt x="5145181" y="4716743"/>
                </a:cubicBezTo>
                <a:cubicBezTo>
                  <a:pt x="5154389" y="4753623"/>
                  <a:pt x="5172797" y="4772063"/>
                  <a:pt x="5209622" y="4799724"/>
                </a:cubicBezTo>
                <a:cubicBezTo>
                  <a:pt x="5246447" y="4827386"/>
                  <a:pt x="5255651" y="4873488"/>
                  <a:pt x="5246447" y="4928807"/>
                </a:cubicBezTo>
                <a:cubicBezTo>
                  <a:pt x="5228035" y="4919590"/>
                  <a:pt x="5218831" y="4919590"/>
                  <a:pt x="5209622" y="4919590"/>
                </a:cubicBezTo>
                <a:cubicBezTo>
                  <a:pt x="5108356" y="4827386"/>
                  <a:pt x="4997886" y="4762845"/>
                  <a:pt x="4915032" y="4652197"/>
                </a:cubicBezTo>
                <a:cubicBezTo>
                  <a:pt x="4776941" y="4477013"/>
                  <a:pt x="4611232" y="4329486"/>
                  <a:pt x="4408700" y="4181963"/>
                </a:cubicBezTo>
                <a:cubicBezTo>
                  <a:pt x="4335054" y="4145079"/>
                  <a:pt x="4270612" y="4071320"/>
                  <a:pt x="4215375" y="3988334"/>
                </a:cubicBezTo>
                <a:cubicBezTo>
                  <a:pt x="4206171" y="3969894"/>
                  <a:pt x="4187758" y="3951455"/>
                  <a:pt x="4160137" y="3951455"/>
                </a:cubicBezTo>
                <a:cubicBezTo>
                  <a:pt x="4132521" y="3933015"/>
                  <a:pt x="4086492" y="3923793"/>
                  <a:pt x="4049667" y="3896131"/>
                </a:cubicBezTo>
                <a:cubicBezTo>
                  <a:pt x="3966813" y="3831589"/>
                  <a:pt x="3874755" y="3794710"/>
                  <a:pt x="3810309" y="3702507"/>
                </a:cubicBezTo>
                <a:cubicBezTo>
                  <a:pt x="3773488" y="3647183"/>
                  <a:pt x="3718251" y="3628743"/>
                  <a:pt x="3663013" y="3582641"/>
                </a:cubicBezTo>
                <a:cubicBezTo>
                  <a:pt x="3653809" y="3573419"/>
                  <a:pt x="3616984" y="3573419"/>
                  <a:pt x="3635397" y="3536540"/>
                </a:cubicBezTo>
                <a:cubicBezTo>
                  <a:pt x="3635397" y="3536540"/>
                  <a:pt x="3635397" y="3536540"/>
                  <a:pt x="3635397" y="3527318"/>
                </a:cubicBezTo>
                <a:cubicBezTo>
                  <a:pt x="3616984" y="3508878"/>
                  <a:pt x="3580159" y="3481216"/>
                  <a:pt x="3570955" y="3453554"/>
                </a:cubicBezTo>
                <a:cubicBezTo>
                  <a:pt x="3543339" y="3416674"/>
                  <a:pt x="3515718" y="3407452"/>
                  <a:pt x="3478893" y="3425897"/>
                </a:cubicBezTo>
                <a:cubicBezTo>
                  <a:pt x="3478893" y="3352133"/>
                  <a:pt x="3423660" y="3361351"/>
                  <a:pt x="3377631" y="3361351"/>
                </a:cubicBezTo>
                <a:cubicBezTo>
                  <a:pt x="3377631" y="3287592"/>
                  <a:pt x="3322393" y="3278369"/>
                  <a:pt x="3267156" y="3250707"/>
                </a:cubicBezTo>
                <a:cubicBezTo>
                  <a:pt x="3202714" y="3232268"/>
                  <a:pt x="3129064" y="3213828"/>
                  <a:pt x="3156685" y="3121625"/>
                </a:cubicBezTo>
                <a:cubicBezTo>
                  <a:pt x="3147477" y="3112402"/>
                  <a:pt x="3147477" y="3112402"/>
                  <a:pt x="3147477" y="3112402"/>
                </a:cubicBezTo>
                <a:cubicBezTo>
                  <a:pt x="3064623" y="3130842"/>
                  <a:pt x="3009390" y="3112402"/>
                  <a:pt x="2963356" y="3047861"/>
                </a:cubicBezTo>
                <a:cubicBezTo>
                  <a:pt x="2862090" y="2927996"/>
                  <a:pt x="2742416" y="2835792"/>
                  <a:pt x="2622736" y="2752811"/>
                </a:cubicBezTo>
                <a:cubicBezTo>
                  <a:pt x="2576708" y="2706710"/>
                  <a:pt x="2549087" y="2660608"/>
                  <a:pt x="2567499" y="2596066"/>
                </a:cubicBezTo>
                <a:cubicBezTo>
                  <a:pt x="2512266" y="2623728"/>
                  <a:pt x="2475441" y="2596066"/>
                  <a:pt x="2438616" y="2549965"/>
                </a:cubicBezTo>
                <a:cubicBezTo>
                  <a:pt x="2411000" y="2503863"/>
                  <a:pt x="2374174" y="2549965"/>
                  <a:pt x="2355762" y="2568405"/>
                </a:cubicBezTo>
                <a:cubicBezTo>
                  <a:pt x="2318937" y="2586844"/>
                  <a:pt x="2318937" y="2605284"/>
                  <a:pt x="2337350" y="2642168"/>
                </a:cubicBezTo>
                <a:cubicBezTo>
                  <a:pt x="2374174" y="2697487"/>
                  <a:pt x="2411000" y="2762033"/>
                  <a:pt x="2438616" y="2817353"/>
                </a:cubicBezTo>
                <a:cubicBezTo>
                  <a:pt x="2484645" y="2891116"/>
                  <a:pt x="2530674" y="2955658"/>
                  <a:pt x="2595120" y="3001759"/>
                </a:cubicBezTo>
                <a:cubicBezTo>
                  <a:pt x="2604324" y="3010982"/>
                  <a:pt x="2604324" y="3010982"/>
                  <a:pt x="2613528" y="3010982"/>
                </a:cubicBezTo>
                <a:cubicBezTo>
                  <a:pt x="2687178" y="3158504"/>
                  <a:pt x="2825270" y="3213828"/>
                  <a:pt x="2944949" y="3296809"/>
                </a:cubicBezTo>
                <a:cubicBezTo>
                  <a:pt x="2990978" y="3333693"/>
                  <a:pt x="3046210" y="3361351"/>
                  <a:pt x="3064623" y="3444336"/>
                </a:cubicBezTo>
                <a:cubicBezTo>
                  <a:pt x="3018594" y="3407452"/>
                  <a:pt x="2972565" y="3389013"/>
                  <a:pt x="2926536" y="3352133"/>
                </a:cubicBezTo>
                <a:cubicBezTo>
                  <a:pt x="2926536" y="3361351"/>
                  <a:pt x="2917328" y="3361351"/>
                  <a:pt x="2917328" y="3370573"/>
                </a:cubicBezTo>
                <a:cubicBezTo>
                  <a:pt x="2954153" y="3407452"/>
                  <a:pt x="2972565" y="3444336"/>
                  <a:pt x="3009390" y="3471998"/>
                </a:cubicBezTo>
                <a:cubicBezTo>
                  <a:pt x="3046210" y="3508878"/>
                  <a:pt x="3101448" y="3518100"/>
                  <a:pt x="3138273" y="3545757"/>
                </a:cubicBezTo>
                <a:cubicBezTo>
                  <a:pt x="3165889" y="3573419"/>
                  <a:pt x="3202714" y="3619521"/>
                  <a:pt x="3239539" y="3637961"/>
                </a:cubicBezTo>
                <a:cubicBezTo>
                  <a:pt x="3248743" y="3647183"/>
                  <a:pt x="3276364" y="3674845"/>
                  <a:pt x="3303981" y="3674845"/>
                </a:cubicBezTo>
                <a:cubicBezTo>
                  <a:pt x="3386835" y="3684062"/>
                  <a:pt x="3451276" y="3739386"/>
                  <a:pt x="3488101" y="3822367"/>
                </a:cubicBezTo>
                <a:cubicBezTo>
                  <a:pt x="3488101" y="3831589"/>
                  <a:pt x="3506514" y="3831589"/>
                  <a:pt x="3515718" y="3850029"/>
                </a:cubicBezTo>
                <a:cubicBezTo>
                  <a:pt x="3570955" y="3868469"/>
                  <a:pt x="3570955" y="3877691"/>
                  <a:pt x="3561747" y="3942233"/>
                </a:cubicBezTo>
                <a:cubicBezTo>
                  <a:pt x="3506514" y="3933015"/>
                  <a:pt x="3442072" y="3923793"/>
                  <a:pt x="3396039" y="3868469"/>
                </a:cubicBezTo>
                <a:cubicBezTo>
                  <a:pt x="3386835" y="3859251"/>
                  <a:pt x="3359218" y="3831589"/>
                  <a:pt x="3322393" y="3831589"/>
                </a:cubicBezTo>
                <a:cubicBezTo>
                  <a:pt x="3257952" y="3822367"/>
                  <a:pt x="3202714" y="3813150"/>
                  <a:pt x="3156685" y="3757826"/>
                </a:cubicBezTo>
                <a:cubicBezTo>
                  <a:pt x="3147477" y="3748608"/>
                  <a:pt x="3129064" y="3739386"/>
                  <a:pt x="3101448" y="3720946"/>
                </a:cubicBezTo>
                <a:cubicBezTo>
                  <a:pt x="3101448" y="3739386"/>
                  <a:pt x="3092244" y="3748608"/>
                  <a:pt x="3092244" y="3748608"/>
                </a:cubicBezTo>
                <a:cubicBezTo>
                  <a:pt x="3129064" y="3776266"/>
                  <a:pt x="3156685" y="3803928"/>
                  <a:pt x="3193510" y="3831589"/>
                </a:cubicBezTo>
                <a:cubicBezTo>
                  <a:pt x="3239539" y="3877691"/>
                  <a:pt x="3303981" y="3896131"/>
                  <a:pt x="3303981" y="3979117"/>
                </a:cubicBezTo>
                <a:cubicBezTo>
                  <a:pt x="3303981" y="3988334"/>
                  <a:pt x="3322393" y="3997556"/>
                  <a:pt x="3331597" y="4006774"/>
                </a:cubicBezTo>
                <a:cubicBezTo>
                  <a:pt x="3386835" y="4062098"/>
                  <a:pt x="3451276" y="4117422"/>
                  <a:pt x="3506514" y="4172741"/>
                </a:cubicBezTo>
                <a:cubicBezTo>
                  <a:pt x="3543339" y="4200403"/>
                  <a:pt x="3570955" y="4209625"/>
                  <a:pt x="3607780" y="4218843"/>
                </a:cubicBezTo>
                <a:cubicBezTo>
                  <a:pt x="3663013" y="4246504"/>
                  <a:pt x="3718251" y="4283384"/>
                  <a:pt x="3755076" y="4329486"/>
                </a:cubicBezTo>
                <a:cubicBezTo>
                  <a:pt x="3773488" y="4338708"/>
                  <a:pt x="3782692" y="4366370"/>
                  <a:pt x="3773488" y="4394032"/>
                </a:cubicBezTo>
                <a:cubicBezTo>
                  <a:pt x="3773488" y="4403249"/>
                  <a:pt x="3736663" y="4412471"/>
                  <a:pt x="3718251" y="4412471"/>
                </a:cubicBezTo>
                <a:cubicBezTo>
                  <a:pt x="3672222" y="4403249"/>
                  <a:pt x="3626193" y="4394032"/>
                  <a:pt x="3580159" y="4366370"/>
                </a:cubicBezTo>
                <a:cubicBezTo>
                  <a:pt x="3423660" y="4292606"/>
                  <a:pt x="3257952" y="4209625"/>
                  <a:pt x="3083035" y="4117422"/>
                </a:cubicBezTo>
                <a:cubicBezTo>
                  <a:pt x="3073832" y="4108199"/>
                  <a:pt x="3046210" y="4098977"/>
                  <a:pt x="3027802" y="4098977"/>
                </a:cubicBezTo>
                <a:cubicBezTo>
                  <a:pt x="3092244" y="4154301"/>
                  <a:pt x="3147477" y="4200403"/>
                  <a:pt x="3202714" y="4246504"/>
                </a:cubicBezTo>
                <a:cubicBezTo>
                  <a:pt x="3211918" y="4264944"/>
                  <a:pt x="3211918" y="4274166"/>
                  <a:pt x="3221127" y="4292606"/>
                </a:cubicBezTo>
                <a:cubicBezTo>
                  <a:pt x="3211918" y="4292606"/>
                  <a:pt x="3193510" y="4292606"/>
                  <a:pt x="3165889" y="4283384"/>
                </a:cubicBezTo>
                <a:cubicBezTo>
                  <a:pt x="3129064" y="4264944"/>
                  <a:pt x="3092244" y="4228065"/>
                  <a:pt x="3046210" y="4200403"/>
                </a:cubicBezTo>
                <a:cubicBezTo>
                  <a:pt x="3009390" y="4172741"/>
                  <a:pt x="2963356" y="4154301"/>
                  <a:pt x="2908124" y="4126639"/>
                </a:cubicBezTo>
                <a:cubicBezTo>
                  <a:pt x="2834474" y="4098977"/>
                  <a:pt x="2751620" y="4071320"/>
                  <a:pt x="2668766" y="4052876"/>
                </a:cubicBezTo>
                <a:cubicBezTo>
                  <a:pt x="2622736" y="4034436"/>
                  <a:pt x="2567499" y="4034436"/>
                  <a:pt x="2530674" y="4025218"/>
                </a:cubicBezTo>
                <a:cubicBezTo>
                  <a:pt x="2530674" y="4034436"/>
                  <a:pt x="2530674" y="4043658"/>
                  <a:pt x="2512266" y="4043658"/>
                </a:cubicBezTo>
                <a:cubicBezTo>
                  <a:pt x="2567499" y="4071320"/>
                  <a:pt x="2622736" y="4117422"/>
                  <a:pt x="2677974" y="4154301"/>
                </a:cubicBezTo>
                <a:cubicBezTo>
                  <a:pt x="2733207" y="4181963"/>
                  <a:pt x="2806857" y="4218843"/>
                  <a:pt x="2862090" y="4264944"/>
                </a:cubicBezTo>
                <a:cubicBezTo>
                  <a:pt x="2871298" y="4264944"/>
                  <a:pt x="2889711" y="4283384"/>
                  <a:pt x="2898915" y="4320268"/>
                </a:cubicBezTo>
                <a:cubicBezTo>
                  <a:pt x="2788445" y="4274166"/>
                  <a:pt x="2705591" y="4237282"/>
                  <a:pt x="2613528" y="4209625"/>
                </a:cubicBezTo>
                <a:cubicBezTo>
                  <a:pt x="2613528" y="4218843"/>
                  <a:pt x="2613528" y="4218843"/>
                  <a:pt x="2613528" y="4218843"/>
                </a:cubicBezTo>
                <a:cubicBezTo>
                  <a:pt x="2677974" y="4274166"/>
                  <a:pt x="2733207" y="4320268"/>
                  <a:pt x="2797649" y="4357148"/>
                </a:cubicBezTo>
                <a:cubicBezTo>
                  <a:pt x="2788445" y="4394032"/>
                  <a:pt x="2779236" y="4403249"/>
                  <a:pt x="2770032" y="4412471"/>
                </a:cubicBezTo>
                <a:cubicBezTo>
                  <a:pt x="2779236" y="4421689"/>
                  <a:pt x="2788445" y="4421689"/>
                  <a:pt x="2806857" y="4440133"/>
                </a:cubicBezTo>
                <a:cubicBezTo>
                  <a:pt x="2788445" y="4458573"/>
                  <a:pt x="2770032" y="4477013"/>
                  <a:pt x="2751620" y="4504675"/>
                </a:cubicBezTo>
                <a:cubicBezTo>
                  <a:pt x="2724003" y="4532337"/>
                  <a:pt x="2724003" y="4569216"/>
                  <a:pt x="2770032" y="4587656"/>
                </a:cubicBezTo>
                <a:cubicBezTo>
                  <a:pt x="2797649" y="4615318"/>
                  <a:pt x="2843682" y="4633758"/>
                  <a:pt x="2871298" y="4670642"/>
                </a:cubicBezTo>
                <a:cubicBezTo>
                  <a:pt x="2944949" y="4698299"/>
                  <a:pt x="3009390" y="4753623"/>
                  <a:pt x="3073832" y="4790502"/>
                </a:cubicBezTo>
                <a:cubicBezTo>
                  <a:pt x="3101448" y="4808947"/>
                  <a:pt x="3138273" y="4827386"/>
                  <a:pt x="3184302" y="4845826"/>
                </a:cubicBezTo>
                <a:cubicBezTo>
                  <a:pt x="3221127" y="4855048"/>
                  <a:pt x="3248743" y="4873488"/>
                  <a:pt x="3248743" y="4938029"/>
                </a:cubicBezTo>
                <a:cubicBezTo>
                  <a:pt x="3138273" y="4919590"/>
                  <a:pt x="3027802" y="4910368"/>
                  <a:pt x="2926536" y="4864266"/>
                </a:cubicBezTo>
                <a:cubicBezTo>
                  <a:pt x="2779236" y="4808947"/>
                  <a:pt x="2631941" y="4744401"/>
                  <a:pt x="2484645" y="4679859"/>
                </a:cubicBezTo>
                <a:cubicBezTo>
                  <a:pt x="2392587" y="4642980"/>
                  <a:pt x="2309733" y="4615318"/>
                  <a:pt x="2217670" y="4578438"/>
                </a:cubicBezTo>
                <a:cubicBezTo>
                  <a:pt x="2190054" y="4569216"/>
                  <a:pt x="2153229" y="4532337"/>
                  <a:pt x="2125612" y="4513892"/>
                </a:cubicBezTo>
                <a:cubicBezTo>
                  <a:pt x="2116404" y="4504675"/>
                  <a:pt x="2088788" y="4477013"/>
                  <a:pt x="2079584" y="4477013"/>
                </a:cubicBezTo>
                <a:cubicBezTo>
                  <a:pt x="1959905" y="4495453"/>
                  <a:pt x="1858638" y="4421689"/>
                  <a:pt x="1748168" y="4366370"/>
                </a:cubicBezTo>
                <a:cubicBezTo>
                  <a:pt x="1720547" y="4357148"/>
                  <a:pt x="1683722" y="4329486"/>
                  <a:pt x="1646901" y="4292606"/>
                </a:cubicBezTo>
                <a:cubicBezTo>
                  <a:pt x="1665314" y="4394032"/>
                  <a:pt x="1784988" y="4421689"/>
                  <a:pt x="1766576" y="4541554"/>
                </a:cubicBezTo>
                <a:cubicBezTo>
                  <a:pt x="1729755" y="4513892"/>
                  <a:pt x="1711343" y="4477013"/>
                  <a:pt x="1674518" y="4449351"/>
                </a:cubicBezTo>
                <a:cubicBezTo>
                  <a:pt x="1665314" y="4532337"/>
                  <a:pt x="1711343" y="4578438"/>
                  <a:pt x="1748168" y="4624540"/>
                </a:cubicBezTo>
                <a:cubicBezTo>
                  <a:pt x="1775784" y="4652197"/>
                  <a:pt x="1821813" y="4670642"/>
                  <a:pt x="1803401" y="4716743"/>
                </a:cubicBezTo>
                <a:cubicBezTo>
                  <a:pt x="1803401" y="4735183"/>
                  <a:pt x="1831022" y="4744401"/>
                  <a:pt x="1840226" y="4753623"/>
                </a:cubicBezTo>
                <a:cubicBezTo>
                  <a:pt x="1858638" y="4772063"/>
                  <a:pt x="1895463" y="4799724"/>
                  <a:pt x="1904667" y="4818164"/>
                </a:cubicBezTo>
                <a:cubicBezTo>
                  <a:pt x="1923080" y="4845826"/>
                  <a:pt x="1923080" y="4873488"/>
                  <a:pt x="1923080" y="4910368"/>
                </a:cubicBezTo>
                <a:cubicBezTo>
                  <a:pt x="1923080" y="4910368"/>
                  <a:pt x="1913876" y="4910368"/>
                  <a:pt x="1913876" y="4919590"/>
                </a:cubicBezTo>
                <a:cubicBezTo>
                  <a:pt x="1923080" y="4919590"/>
                  <a:pt x="1941492" y="4928807"/>
                  <a:pt x="1959905" y="4938029"/>
                </a:cubicBezTo>
                <a:cubicBezTo>
                  <a:pt x="1950696" y="4965691"/>
                  <a:pt x="1941492" y="4993353"/>
                  <a:pt x="1923080" y="5030233"/>
                </a:cubicBezTo>
                <a:cubicBezTo>
                  <a:pt x="1895463" y="4993353"/>
                  <a:pt x="1858638" y="4965691"/>
                  <a:pt x="1840226" y="4928807"/>
                </a:cubicBezTo>
                <a:cubicBezTo>
                  <a:pt x="1821813" y="4919590"/>
                  <a:pt x="1803401" y="4891928"/>
                  <a:pt x="1784988" y="4891928"/>
                </a:cubicBezTo>
                <a:cubicBezTo>
                  <a:pt x="1738959" y="4882706"/>
                  <a:pt x="1702134" y="4855048"/>
                  <a:pt x="1683722" y="4799724"/>
                </a:cubicBezTo>
                <a:cubicBezTo>
                  <a:pt x="1683722" y="4790502"/>
                  <a:pt x="1674518" y="4790502"/>
                  <a:pt x="1665314" y="4790502"/>
                </a:cubicBezTo>
                <a:cubicBezTo>
                  <a:pt x="1665314" y="4799724"/>
                  <a:pt x="1665314" y="4818164"/>
                  <a:pt x="1665314" y="4845826"/>
                </a:cubicBezTo>
                <a:cubicBezTo>
                  <a:pt x="1702134" y="4891928"/>
                  <a:pt x="1711343" y="4965691"/>
                  <a:pt x="1720547" y="5030233"/>
                </a:cubicBezTo>
                <a:cubicBezTo>
                  <a:pt x="1720547" y="5085557"/>
                  <a:pt x="1775784" y="5150098"/>
                  <a:pt x="1803401" y="5205417"/>
                </a:cubicBezTo>
                <a:cubicBezTo>
                  <a:pt x="1831022" y="5242301"/>
                  <a:pt x="1858638" y="5288403"/>
                  <a:pt x="1886255" y="5334505"/>
                </a:cubicBezTo>
                <a:cubicBezTo>
                  <a:pt x="1895463" y="5343722"/>
                  <a:pt x="1895463" y="5380606"/>
                  <a:pt x="1886255" y="5399046"/>
                </a:cubicBezTo>
                <a:cubicBezTo>
                  <a:pt x="1867842" y="5408268"/>
                  <a:pt x="1840226" y="5408268"/>
                  <a:pt x="1831022" y="5408268"/>
                </a:cubicBezTo>
                <a:cubicBezTo>
                  <a:pt x="1794197" y="5399046"/>
                  <a:pt x="1766576" y="5380606"/>
                  <a:pt x="1738959" y="5352944"/>
                </a:cubicBezTo>
                <a:cubicBezTo>
                  <a:pt x="1646901" y="5269963"/>
                  <a:pt x="1545635" y="5168538"/>
                  <a:pt x="1453572" y="5085557"/>
                </a:cubicBezTo>
                <a:cubicBezTo>
                  <a:pt x="1471985" y="5122436"/>
                  <a:pt x="1490397" y="5159316"/>
                  <a:pt x="1508810" y="5205417"/>
                </a:cubicBezTo>
                <a:cubicBezTo>
                  <a:pt x="1536426" y="5233079"/>
                  <a:pt x="1527222" y="5260741"/>
                  <a:pt x="1490397" y="5269963"/>
                </a:cubicBezTo>
                <a:cubicBezTo>
                  <a:pt x="1425956" y="5085557"/>
                  <a:pt x="1251039" y="5021011"/>
                  <a:pt x="1085331" y="4965691"/>
                </a:cubicBezTo>
                <a:cubicBezTo>
                  <a:pt x="1076127" y="4965691"/>
                  <a:pt x="1076127" y="4974909"/>
                  <a:pt x="1076127" y="4974909"/>
                </a:cubicBezTo>
                <a:cubicBezTo>
                  <a:pt x="1112952" y="5021011"/>
                  <a:pt x="1149777" y="5057895"/>
                  <a:pt x="1195806" y="5103996"/>
                </a:cubicBezTo>
                <a:cubicBezTo>
                  <a:pt x="1241835" y="5150098"/>
                  <a:pt x="1251039" y="5177760"/>
                  <a:pt x="1241835" y="5223862"/>
                </a:cubicBezTo>
                <a:cubicBezTo>
                  <a:pt x="1186598" y="5196200"/>
                  <a:pt x="1140569" y="5159316"/>
                  <a:pt x="1085331" y="5122436"/>
                </a:cubicBezTo>
                <a:cubicBezTo>
                  <a:pt x="1076127" y="5122436"/>
                  <a:pt x="1076127" y="5122436"/>
                  <a:pt x="1076127" y="5122436"/>
                </a:cubicBezTo>
                <a:cubicBezTo>
                  <a:pt x="1094540" y="5159316"/>
                  <a:pt x="1131365" y="5196200"/>
                  <a:pt x="1140569" y="5223862"/>
                </a:cubicBezTo>
                <a:cubicBezTo>
                  <a:pt x="1149777" y="5260741"/>
                  <a:pt x="1131365" y="5288403"/>
                  <a:pt x="1122156" y="5334505"/>
                </a:cubicBezTo>
                <a:cubicBezTo>
                  <a:pt x="1002477" y="5399046"/>
                  <a:pt x="1002477" y="5417486"/>
                  <a:pt x="1112952" y="5528129"/>
                </a:cubicBezTo>
                <a:cubicBezTo>
                  <a:pt x="1131365" y="5555791"/>
                  <a:pt x="1140569" y="5583453"/>
                  <a:pt x="1158981" y="5620332"/>
                </a:cubicBezTo>
                <a:cubicBezTo>
                  <a:pt x="1186598" y="5638777"/>
                  <a:pt x="1195806" y="5666434"/>
                  <a:pt x="1214219" y="5675656"/>
                </a:cubicBezTo>
                <a:cubicBezTo>
                  <a:pt x="1260248" y="5703318"/>
                  <a:pt x="1269452" y="5740198"/>
                  <a:pt x="1251039" y="5786299"/>
                </a:cubicBezTo>
                <a:cubicBezTo>
                  <a:pt x="1232631" y="5786299"/>
                  <a:pt x="1214219" y="5786299"/>
                  <a:pt x="1205010" y="5786299"/>
                </a:cubicBezTo>
                <a:cubicBezTo>
                  <a:pt x="1195806" y="5767859"/>
                  <a:pt x="1195806" y="5758637"/>
                  <a:pt x="1186598" y="5758637"/>
                </a:cubicBezTo>
                <a:cubicBezTo>
                  <a:pt x="1085331" y="5730980"/>
                  <a:pt x="1011686" y="5666434"/>
                  <a:pt x="919623" y="5592675"/>
                </a:cubicBezTo>
                <a:cubicBezTo>
                  <a:pt x="836769" y="5518911"/>
                  <a:pt x="735503" y="5463588"/>
                  <a:pt x="643445" y="5389824"/>
                </a:cubicBezTo>
                <a:cubicBezTo>
                  <a:pt x="606620" y="5362167"/>
                  <a:pt x="588207" y="5334505"/>
                  <a:pt x="560591" y="5316065"/>
                </a:cubicBezTo>
                <a:cubicBezTo>
                  <a:pt x="496149" y="5279181"/>
                  <a:pt x="431708" y="5242301"/>
                  <a:pt x="367266" y="5214639"/>
                </a:cubicBezTo>
                <a:cubicBezTo>
                  <a:pt x="358058" y="5214639"/>
                  <a:pt x="348854" y="5196200"/>
                  <a:pt x="348854" y="5177760"/>
                </a:cubicBezTo>
                <a:cubicBezTo>
                  <a:pt x="321233" y="5168538"/>
                  <a:pt x="312029" y="5150098"/>
                  <a:pt x="302820" y="5140876"/>
                </a:cubicBezTo>
                <a:cubicBezTo>
                  <a:pt x="266000" y="5103996"/>
                  <a:pt x="210762" y="5094774"/>
                  <a:pt x="210762" y="5030233"/>
                </a:cubicBezTo>
                <a:cubicBezTo>
                  <a:pt x="210762" y="5002571"/>
                  <a:pt x="201558" y="4984131"/>
                  <a:pt x="173937" y="4993353"/>
                </a:cubicBezTo>
                <a:cubicBezTo>
                  <a:pt x="164733" y="4993353"/>
                  <a:pt x="164733" y="4993353"/>
                  <a:pt x="146321" y="4984131"/>
                </a:cubicBezTo>
                <a:cubicBezTo>
                  <a:pt x="137112" y="4974909"/>
                  <a:pt x="118704" y="4965691"/>
                  <a:pt x="91083" y="4938029"/>
                </a:cubicBezTo>
                <a:cubicBezTo>
                  <a:pt x="91083" y="4889623"/>
                  <a:pt x="44478" y="4903454"/>
                  <a:pt x="5640" y="4893946"/>
                </a:cubicBezTo>
                <a:lnTo>
                  <a:pt x="0" y="4891785"/>
                </a:lnTo>
                <a:lnTo>
                  <a:pt x="0" y="1856345"/>
                </a:lnTo>
                <a:lnTo>
                  <a:pt x="24341" y="1861608"/>
                </a:lnTo>
                <a:cubicBezTo>
                  <a:pt x="34698" y="1861896"/>
                  <a:pt x="47357" y="1860744"/>
                  <a:pt x="63467" y="1858440"/>
                </a:cubicBezTo>
                <a:cubicBezTo>
                  <a:pt x="35850" y="1830778"/>
                  <a:pt x="26642" y="1812338"/>
                  <a:pt x="17438" y="1803116"/>
                </a:cubicBezTo>
                <a:lnTo>
                  <a:pt x="0" y="1782965"/>
                </a:lnTo>
                <a:lnTo>
                  <a:pt x="0" y="949246"/>
                </a:lnTo>
                <a:lnTo>
                  <a:pt x="21463" y="952829"/>
                </a:lnTo>
                <a:cubicBezTo>
                  <a:pt x="31819" y="952541"/>
                  <a:pt x="42751" y="950235"/>
                  <a:pt x="54258" y="945624"/>
                </a:cubicBezTo>
                <a:cubicBezTo>
                  <a:pt x="54258" y="917964"/>
                  <a:pt x="45053" y="892609"/>
                  <a:pt x="30094" y="870711"/>
                </a:cubicBezTo>
                <a:lnTo>
                  <a:pt x="0" y="842935"/>
                </a:ln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4" name="Picture Placeholder 53"/>
          <p:cNvSpPr>
            <a:spLocks noGrp="1"/>
          </p:cNvSpPr>
          <p:nvPr>
            <p:ph type="pic" sz="quarter" idx="11" hasCustomPrompt="1"/>
          </p:nvPr>
        </p:nvSpPr>
        <p:spPr>
          <a:xfrm>
            <a:off x="2293069" y="939114"/>
            <a:ext cx="2483903" cy="3731740"/>
          </a:xfrm>
          <a:custGeom>
            <a:avLst/>
            <a:gdLst/>
            <a:ahLst/>
            <a:cxnLst/>
            <a:rect l="l" t="t" r="r" b="b"/>
            <a:pathLst>
              <a:path w="643128" h="966216">
                <a:moveTo>
                  <a:pt x="277368" y="0"/>
                </a:moveTo>
                <a:lnTo>
                  <a:pt x="469392" y="0"/>
                </a:lnTo>
                <a:lnTo>
                  <a:pt x="469392" y="755904"/>
                </a:lnTo>
                <a:lnTo>
                  <a:pt x="643128" y="755904"/>
                </a:lnTo>
                <a:lnTo>
                  <a:pt x="643128" y="966216"/>
                </a:lnTo>
                <a:lnTo>
                  <a:pt x="0" y="966216"/>
                </a:lnTo>
                <a:lnTo>
                  <a:pt x="0" y="755904"/>
                </a:lnTo>
                <a:lnTo>
                  <a:pt x="207264" y="755904"/>
                </a:lnTo>
                <a:lnTo>
                  <a:pt x="207264" y="256032"/>
                </a:lnTo>
                <a:lnTo>
                  <a:pt x="24384" y="256032"/>
                </a:lnTo>
                <a:lnTo>
                  <a:pt x="24384" y="94488"/>
                </a:lnTo>
                <a:cubicBezTo>
                  <a:pt x="134112" y="73152"/>
                  <a:pt x="204216" y="45720"/>
                  <a:pt x="27736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4" name="Picture Placeholder 3"/>
          <p:cNvSpPr>
            <a:spLocks noGrp="1"/>
          </p:cNvSpPr>
          <p:nvPr>
            <p:ph type="pic" sz="quarter" idx="12" hasCustomPrompt="1"/>
          </p:nvPr>
        </p:nvSpPr>
        <p:spPr>
          <a:xfrm>
            <a:off x="2244112" y="1381112"/>
            <a:ext cx="2857733" cy="3944649"/>
          </a:xfrm>
          <a:custGeom>
            <a:avLst/>
            <a:gdLst/>
            <a:ahLst/>
            <a:cxnLst/>
            <a:rect l="l" t="t" r="r" b="b"/>
            <a:pathLst>
              <a:path w="713232" h="984504">
                <a:moveTo>
                  <a:pt x="335280" y="0"/>
                </a:moveTo>
                <a:cubicBezTo>
                  <a:pt x="530352" y="0"/>
                  <a:pt x="667512" y="124968"/>
                  <a:pt x="667512" y="316992"/>
                </a:cubicBezTo>
                <a:cubicBezTo>
                  <a:pt x="667512" y="472440"/>
                  <a:pt x="521208" y="643128"/>
                  <a:pt x="390144" y="777240"/>
                </a:cubicBezTo>
                <a:cubicBezTo>
                  <a:pt x="438912" y="771144"/>
                  <a:pt x="509016" y="765048"/>
                  <a:pt x="551688" y="765048"/>
                </a:cubicBezTo>
                <a:lnTo>
                  <a:pt x="713232" y="765048"/>
                </a:lnTo>
                <a:lnTo>
                  <a:pt x="713232" y="984504"/>
                </a:lnTo>
                <a:lnTo>
                  <a:pt x="12192" y="984504"/>
                </a:lnTo>
                <a:lnTo>
                  <a:pt x="12192" y="835152"/>
                </a:lnTo>
                <a:cubicBezTo>
                  <a:pt x="240792" y="624840"/>
                  <a:pt x="417576" y="463296"/>
                  <a:pt x="417576" y="332232"/>
                </a:cubicBezTo>
                <a:cubicBezTo>
                  <a:pt x="417576" y="245364"/>
                  <a:pt x="368808" y="204216"/>
                  <a:pt x="298704" y="204216"/>
                </a:cubicBezTo>
                <a:cubicBezTo>
                  <a:pt x="234696" y="204216"/>
                  <a:pt x="185928" y="249936"/>
                  <a:pt x="140208" y="295656"/>
                </a:cubicBezTo>
                <a:lnTo>
                  <a:pt x="0" y="155448"/>
                </a:lnTo>
                <a:cubicBezTo>
                  <a:pt x="100584" y="48768"/>
                  <a:pt x="192024" y="0"/>
                  <a:pt x="335280"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4"/>
          <p:cNvSpPr>
            <a:spLocks noGrp="1"/>
          </p:cNvSpPr>
          <p:nvPr>
            <p:ph type="pic" sz="quarter" idx="13" hasCustomPrompt="1"/>
          </p:nvPr>
        </p:nvSpPr>
        <p:spPr>
          <a:xfrm>
            <a:off x="2043168" y="1173135"/>
            <a:ext cx="3023102" cy="4214409"/>
          </a:xfrm>
          <a:custGeom>
            <a:avLst/>
            <a:gdLst/>
            <a:ahLst/>
            <a:cxnLst/>
            <a:rect l="l" t="t" r="r" b="b"/>
            <a:pathLst>
              <a:path w="719328" h="1002792">
                <a:moveTo>
                  <a:pt x="338328" y="0"/>
                </a:moveTo>
                <a:cubicBezTo>
                  <a:pt x="551688" y="0"/>
                  <a:pt x="688848" y="97536"/>
                  <a:pt x="688848" y="272796"/>
                </a:cubicBezTo>
                <a:cubicBezTo>
                  <a:pt x="688848" y="365760"/>
                  <a:pt x="637032" y="435864"/>
                  <a:pt x="533400" y="481584"/>
                </a:cubicBezTo>
                <a:lnTo>
                  <a:pt x="533400" y="487680"/>
                </a:lnTo>
                <a:cubicBezTo>
                  <a:pt x="643128" y="521208"/>
                  <a:pt x="719328" y="597408"/>
                  <a:pt x="719328" y="719328"/>
                </a:cubicBezTo>
                <a:cubicBezTo>
                  <a:pt x="719328" y="902208"/>
                  <a:pt x="545592" y="1002792"/>
                  <a:pt x="344424" y="1002792"/>
                </a:cubicBezTo>
                <a:cubicBezTo>
                  <a:pt x="187452" y="1002792"/>
                  <a:pt x="73152" y="950976"/>
                  <a:pt x="0" y="865632"/>
                </a:cubicBezTo>
                <a:lnTo>
                  <a:pt x="118872" y="701040"/>
                </a:lnTo>
                <a:cubicBezTo>
                  <a:pt x="178308" y="755904"/>
                  <a:pt x="248412" y="792480"/>
                  <a:pt x="316992" y="792480"/>
                </a:cubicBezTo>
                <a:cubicBezTo>
                  <a:pt x="402336" y="792480"/>
                  <a:pt x="457200" y="762000"/>
                  <a:pt x="457200" y="701040"/>
                </a:cubicBezTo>
                <a:cubicBezTo>
                  <a:pt x="457200" y="627888"/>
                  <a:pt x="419100" y="585216"/>
                  <a:pt x="216408" y="585216"/>
                </a:cubicBezTo>
                <a:lnTo>
                  <a:pt x="216408" y="402336"/>
                </a:lnTo>
                <a:cubicBezTo>
                  <a:pt x="377952" y="402336"/>
                  <a:pt x="426720" y="359664"/>
                  <a:pt x="426720" y="292608"/>
                </a:cubicBezTo>
                <a:cubicBezTo>
                  <a:pt x="426720" y="234696"/>
                  <a:pt x="391668" y="204216"/>
                  <a:pt x="326136" y="204216"/>
                </a:cubicBezTo>
                <a:cubicBezTo>
                  <a:pt x="262128" y="204216"/>
                  <a:pt x="216408" y="231648"/>
                  <a:pt x="155448" y="283464"/>
                </a:cubicBezTo>
                <a:lnTo>
                  <a:pt x="24384" y="124968"/>
                </a:lnTo>
                <a:cubicBezTo>
                  <a:pt x="118872" y="45720"/>
                  <a:pt x="219456" y="0"/>
                  <a:pt x="33832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4" name="Picture Placeholder 2"/>
          <p:cNvSpPr>
            <a:spLocks noGrp="1"/>
          </p:cNvSpPr>
          <p:nvPr>
            <p:ph type="pic" sz="quarter" idx="10" hasCustomPrompt="1"/>
          </p:nvPr>
        </p:nvSpPr>
        <p:spPr>
          <a:xfrm>
            <a:off x="1828799" y="813594"/>
            <a:ext cx="2450930" cy="49976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5" name="Picture Placeholder 2"/>
          <p:cNvSpPr>
            <a:spLocks noGrp="1"/>
          </p:cNvSpPr>
          <p:nvPr>
            <p:ph type="pic" sz="quarter" idx="11" hasCustomPrompt="1"/>
          </p:nvPr>
        </p:nvSpPr>
        <p:spPr>
          <a:xfrm>
            <a:off x="4390942" y="813594"/>
            <a:ext cx="2450930" cy="243623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6" name="Picture Placeholder 2"/>
          <p:cNvSpPr>
            <a:spLocks noGrp="1"/>
          </p:cNvSpPr>
          <p:nvPr>
            <p:ph type="pic" sz="quarter" idx="12" hasCustomPrompt="1"/>
          </p:nvPr>
        </p:nvSpPr>
        <p:spPr>
          <a:xfrm>
            <a:off x="4390942" y="3375048"/>
            <a:ext cx="2450930" cy="243623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CAF902F4-823B-4449-9510-746B88F8718D}" type="datetimeFigureOut">
              <a:rPr lang="vi-VN" smtClean="0"/>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Picture Placeholder 2"/>
          <p:cNvSpPr>
            <a:spLocks noGrp="1"/>
          </p:cNvSpPr>
          <p:nvPr>
            <p:ph type="pic" sz="quarter" idx="10" hasCustomPrompt="1"/>
          </p:nvPr>
        </p:nvSpPr>
        <p:spPr>
          <a:xfrm>
            <a:off x="1828800" y="1"/>
            <a:ext cx="3027405" cy="4473146"/>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1" name="Picture Placeholder 2"/>
          <p:cNvSpPr>
            <a:spLocks noGrp="1"/>
          </p:cNvSpPr>
          <p:nvPr>
            <p:ph type="pic" sz="quarter" idx="11" hasCustomPrompt="1"/>
          </p:nvPr>
        </p:nvSpPr>
        <p:spPr>
          <a:xfrm>
            <a:off x="5090984" y="1"/>
            <a:ext cx="3027405" cy="4473146"/>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2" name="Picture Placeholder 2"/>
          <p:cNvSpPr>
            <a:spLocks noGrp="1"/>
          </p:cNvSpPr>
          <p:nvPr>
            <p:ph type="pic" sz="quarter" idx="12" hasCustomPrompt="1"/>
          </p:nvPr>
        </p:nvSpPr>
        <p:spPr>
          <a:xfrm>
            <a:off x="8353168" y="1"/>
            <a:ext cx="3027405" cy="4473146"/>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Title 8"/>
          <p:cNvSpPr>
            <a:spLocks noGrp="1"/>
          </p:cNvSpPr>
          <p:nvPr>
            <p:ph type="title"/>
          </p:nvPr>
        </p:nvSpPr>
        <p:spPr>
          <a:xfrm>
            <a:off x="1739459" y="369599"/>
            <a:ext cx="6082367" cy="507731"/>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Title 8"/>
          <p:cNvSpPr>
            <a:spLocks noGrp="1"/>
          </p:cNvSpPr>
          <p:nvPr>
            <p:ph type="title"/>
          </p:nvPr>
        </p:nvSpPr>
        <p:spPr>
          <a:xfrm>
            <a:off x="1739459" y="369599"/>
            <a:ext cx="6082367" cy="507731"/>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4" name="Picture Placeholder 2"/>
          <p:cNvSpPr>
            <a:spLocks noGrp="1"/>
          </p:cNvSpPr>
          <p:nvPr>
            <p:ph type="pic" sz="quarter" idx="10" hasCustomPrompt="1"/>
          </p:nvPr>
        </p:nvSpPr>
        <p:spPr>
          <a:xfrm>
            <a:off x="0" y="3101546"/>
            <a:ext cx="12192000" cy="375645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6716358" y="1382358"/>
            <a:ext cx="5486400" cy="5486400"/>
          </a:xfrm>
          <a:custGeom>
            <a:avLst/>
            <a:gdLst>
              <a:gd name="connsiteX0" fmla="*/ 1909187 w 1909187"/>
              <a:gd name="connsiteY0" fmla="*/ 0 h 1909187"/>
              <a:gd name="connsiteX1" fmla="*/ 1909187 w 1909187"/>
              <a:gd name="connsiteY1" fmla="*/ 1909187 h 1909187"/>
              <a:gd name="connsiteX2" fmla="*/ 0 w 1909187"/>
              <a:gd name="connsiteY2" fmla="*/ 1909187 h 1909187"/>
              <a:gd name="connsiteX3" fmla="*/ 1909187 w 1909187"/>
              <a:gd name="connsiteY3" fmla="*/ 0 h 1909187"/>
            </a:gdLst>
            <a:ahLst/>
            <a:cxnLst>
              <a:cxn ang="0">
                <a:pos x="connsiteX0" y="connsiteY0"/>
              </a:cxn>
              <a:cxn ang="0">
                <a:pos x="connsiteX1" y="connsiteY1"/>
              </a:cxn>
              <a:cxn ang="0">
                <a:pos x="connsiteX2" y="connsiteY2"/>
              </a:cxn>
              <a:cxn ang="0">
                <a:pos x="connsiteX3" y="connsiteY3"/>
              </a:cxn>
            </a:cxnLst>
            <a:rect l="l" t="t" r="r" b="b"/>
            <a:pathLst>
              <a:path w="1909187" h="1909187">
                <a:moveTo>
                  <a:pt x="1909187" y="0"/>
                </a:moveTo>
                <a:lnTo>
                  <a:pt x="1909187" y="1909187"/>
                </a:lnTo>
                <a:lnTo>
                  <a:pt x="0" y="1909187"/>
                </a:lnTo>
                <a:cubicBezTo>
                  <a:pt x="0" y="854772"/>
                  <a:pt x="854772" y="0"/>
                  <a:pt x="1909187"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4" name="Freeform 3"/>
          <p:cNvSpPr/>
          <p:nvPr userDrawn="1"/>
        </p:nvSpPr>
        <p:spPr>
          <a:xfrm>
            <a:off x="5970494" y="636494"/>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showMasterSp="0" userDrawn="1">
  <p:cSld name="20_Title Slide">
    <p:spTree>
      <p:nvGrpSpPr>
        <p:cNvPr id="1" name=""/>
        <p:cNvGrpSpPr/>
        <p:nvPr/>
      </p:nvGrpSpPr>
      <p:grpSpPr>
        <a:xfrm>
          <a:off x="0" y="0"/>
          <a:ext cx="0" cy="0"/>
          <a:chOff x="0" y="0"/>
          <a:chExt cx="0" cy="0"/>
        </a:xfrm>
      </p:grpSpPr>
      <p:sp>
        <p:nvSpPr>
          <p:cNvPr id="3" name="Freeform 2"/>
          <p:cNvSpPr/>
          <p:nvPr userDrawn="1"/>
        </p:nvSpPr>
        <p:spPr>
          <a:xfrm flipH="1">
            <a:off x="-10391" y="636494"/>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0" hasCustomPrompt="1"/>
          </p:nvPr>
        </p:nvSpPr>
        <p:spPr>
          <a:xfrm flipH="1">
            <a:off x="0" y="1382358"/>
            <a:ext cx="5486400" cy="5486400"/>
          </a:xfrm>
          <a:custGeom>
            <a:avLst/>
            <a:gdLst>
              <a:gd name="connsiteX0" fmla="*/ 2743200 w 2743200"/>
              <a:gd name="connsiteY0" fmla="*/ 0 h 2743200"/>
              <a:gd name="connsiteX1" fmla="*/ 0 w 2743200"/>
              <a:gd name="connsiteY1" fmla="*/ 2743200 h 2743200"/>
              <a:gd name="connsiteX2" fmla="*/ 2743200 w 2743200"/>
              <a:gd name="connsiteY2" fmla="*/ 2743200 h 2743200"/>
            </a:gdLst>
            <a:ahLst/>
            <a:cxnLst>
              <a:cxn ang="0">
                <a:pos x="connsiteX0" y="connsiteY0"/>
              </a:cxn>
              <a:cxn ang="0">
                <a:pos x="connsiteX1" y="connsiteY1"/>
              </a:cxn>
              <a:cxn ang="0">
                <a:pos x="connsiteX2" y="connsiteY2"/>
              </a:cxn>
            </a:cxnLst>
            <a:rect l="l" t="t" r="r" b="b"/>
            <a:pathLst>
              <a:path w="2743200" h="2743200">
                <a:moveTo>
                  <a:pt x="2743200" y="0"/>
                </a:moveTo>
                <a:cubicBezTo>
                  <a:pt x="1228172" y="0"/>
                  <a:pt x="0" y="1228172"/>
                  <a:pt x="0" y="2743200"/>
                </a:cubicBezTo>
                <a:lnTo>
                  <a:pt x="2743200" y="274320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10391" y="-10391"/>
            <a:ext cx="5486400" cy="5486400"/>
          </a:xfrm>
          <a:custGeom>
            <a:avLst/>
            <a:gdLst>
              <a:gd name="connsiteX0" fmla="*/ 0 w 1909187"/>
              <a:gd name="connsiteY0" fmla="*/ 0 h 1909187"/>
              <a:gd name="connsiteX1" fmla="*/ 1909187 w 1909187"/>
              <a:gd name="connsiteY1" fmla="*/ 0 h 1909187"/>
              <a:gd name="connsiteX2" fmla="*/ 0 w 1909187"/>
              <a:gd name="connsiteY2" fmla="*/ 1909187 h 1909187"/>
            </a:gdLst>
            <a:ahLst/>
            <a:cxnLst>
              <a:cxn ang="0">
                <a:pos x="connsiteX0" y="connsiteY0"/>
              </a:cxn>
              <a:cxn ang="0">
                <a:pos x="connsiteX1" y="connsiteY1"/>
              </a:cxn>
              <a:cxn ang="0">
                <a:pos x="connsiteX2" y="connsiteY2"/>
              </a:cxn>
            </a:cxnLst>
            <a:rect l="l" t="t" r="r" b="b"/>
            <a:pathLst>
              <a:path w="1909187" h="1909187">
                <a:moveTo>
                  <a:pt x="0" y="0"/>
                </a:moveTo>
                <a:lnTo>
                  <a:pt x="1909187" y="0"/>
                </a:lnTo>
                <a:cubicBezTo>
                  <a:pt x="1909187" y="1054415"/>
                  <a:pt x="1054415" y="1909187"/>
                  <a:pt x="0" y="1909187"/>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4" name="Freeform 3"/>
          <p:cNvSpPr/>
          <p:nvPr userDrawn="1"/>
        </p:nvSpPr>
        <p:spPr>
          <a:xfrm flipH="1" flipV="1">
            <a:off x="-10391" y="-10391"/>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3" name="Freeform 2"/>
          <p:cNvSpPr/>
          <p:nvPr userDrawn="1"/>
        </p:nvSpPr>
        <p:spPr>
          <a:xfrm flipV="1">
            <a:off x="5970127" y="-10391"/>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1" hasCustomPrompt="1"/>
          </p:nvPr>
        </p:nvSpPr>
        <p:spPr>
          <a:xfrm flipH="1">
            <a:off x="6715991" y="-10391"/>
            <a:ext cx="5486400" cy="5486400"/>
          </a:xfrm>
          <a:custGeom>
            <a:avLst/>
            <a:gdLst>
              <a:gd name="connsiteX0" fmla="*/ 1371600 w 1371600"/>
              <a:gd name="connsiteY0" fmla="*/ 0 h 1371600"/>
              <a:gd name="connsiteX1" fmla="*/ 0 w 1371600"/>
              <a:gd name="connsiteY1" fmla="*/ 0 h 1371600"/>
              <a:gd name="connsiteX2" fmla="*/ 0 w 1371600"/>
              <a:gd name="connsiteY2" fmla="*/ 1371600 h 1371600"/>
              <a:gd name="connsiteX3" fmla="*/ 1371600 w 1371600"/>
              <a:gd name="connsiteY3" fmla="*/ 0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371600" y="0"/>
                </a:moveTo>
                <a:lnTo>
                  <a:pt x="0" y="0"/>
                </a:lnTo>
                <a:lnTo>
                  <a:pt x="0" y="1371600"/>
                </a:lnTo>
                <a:cubicBezTo>
                  <a:pt x="757514" y="1371600"/>
                  <a:pt x="1371600" y="757514"/>
                  <a:pt x="1371600"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showMasterSp="0" userDrawn="1">
  <p:cSld name="53_Title Slide">
    <p:bg>
      <p:bgPr>
        <a:solidFill>
          <a:schemeClr val="tx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bg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4"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5"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showMasterSp="0" userDrawn="1">
  <p:cSld name="54_Title Slide">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417658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a:xfrm>
            <a:off x="1739461" y="1090339"/>
            <a:ext cx="2671902" cy="1325563"/>
          </a:xfrm>
          <a:prstGeom prst="rect">
            <a:avLst/>
          </a:prstGeom>
        </p:spPr>
        <p:txBody>
          <a:bodyPr/>
          <a:lstStyle>
            <a:lvl1pPr>
              <a:defRPr sz="2800" b="1" i="0">
                <a:solidFill>
                  <a:schemeClr val="bg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4"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5"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8" name="Picture Placeholder 2"/>
          <p:cNvSpPr>
            <a:spLocks noGrp="1"/>
          </p:cNvSpPr>
          <p:nvPr>
            <p:ph type="pic" sz="quarter" idx="10" hasCustomPrompt="1"/>
          </p:nvPr>
        </p:nvSpPr>
        <p:spPr>
          <a:xfrm>
            <a:off x="5018902" y="1090339"/>
            <a:ext cx="1057780" cy="105778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showMasterSp="0" userDrawn="1">
  <p:cSld name="55_Title Slide">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839023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5"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10" name="Picture Placeholder 2"/>
          <p:cNvSpPr>
            <a:spLocks noGrp="1"/>
          </p:cNvSpPr>
          <p:nvPr>
            <p:ph type="pic" sz="quarter" idx="10" hasCustomPrompt="1"/>
          </p:nvPr>
        </p:nvSpPr>
        <p:spPr>
          <a:xfrm>
            <a:off x="8390238" y="0"/>
            <a:ext cx="3801762"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902F4-823B-4449-9510-746B88F8718D}" type="datetimeFigureOut">
              <a:rPr lang="vi-VN" smtClean="0"/>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showMasterSp="0" userDrawn="1">
  <p:cSld name="56_Title Slide">
    <p:bg>
      <p:bgPr>
        <a:solidFill>
          <a:schemeClr val="tx1"/>
        </a:solidFill>
        <a:effectLst/>
      </p:bgPr>
    </p:bg>
    <p:spTree>
      <p:nvGrpSpPr>
        <p:cNvPr id="1" name=""/>
        <p:cNvGrpSpPr/>
        <p:nvPr/>
      </p:nvGrpSpPr>
      <p:grpSpPr>
        <a:xfrm>
          <a:off x="0" y="0"/>
          <a:ext cx="0" cy="0"/>
          <a:chOff x="0" y="0"/>
          <a:chExt cx="0" cy="0"/>
        </a:xfrm>
      </p:grpSpPr>
      <p:sp>
        <p:nvSpPr>
          <p:cNvPr id="4"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5"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7" name="Picture Placeholder 2"/>
          <p:cNvSpPr>
            <a:spLocks noGrp="1"/>
          </p:cNvSpPr>
          <p:nvPr>
            <p:ph type="pic" sz="quarter" idx="10" hasCustomPrompt="1"/>
          </p:nvPr>
        </p:nvSpPr>
        <p:spPr>
          <a:xfrm>
            <a:off x="3435179" y="2014151"/>
            <a:ext cx="1057780" cy="105778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showMasterSp="0" userDrawn="1">
  <p:cSld name="57_Title Slide">
    <p:bg>
      <p:bgPr>
        <a:solidFill>
          <a:schemeClr val="tx1"/>
        </a:solidFill>
        <a:effectLst/>
      </p:bgPr>
    </p:bg>
    <p:spTree>
      <p:nvGrpSpPr>
        <p:cNvPr id="1" name=""/>
        <p:cNvGrpSpPr/>
        <p:nvPr/>
      </p:nvGrpSpPr>
      <p:grpSpPr>
        <a:xfrm>
          <a:off x="0" y="0"/>
          <a:ext cx="0" cy="0"/>
          <a:chOff x="0" y="0"/>
          <a:chExt cx="0" cy="0"/>
        </a:xfrm>
      </p:grpSpPr>
      <p:sp>
        <p:nvSpPr>
          <p:cNvPr id="4"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5"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7" name="Picture Placeholder 2"/>
          <p:cNvSpPr>
            <a:spLocks noGrp="1"/>
          </p:cNvSpPr>
          <p:nvPr>
            <p:ph type="pic" sz="quarter" idx="10" hasCustomPrompt="1"/>
          </p:nvPr>
        </p:nvSpPr>
        <p:spPr>
          <a:xfrm>
            <a:off x="2247416" y="1679004"/>
            <a:ext cx="2494192" cy="2494192"/>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6932141" y="0"/>
            <a:ext cx="5259859"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Picture Placeholder 2"/>
          <p:cNvSpPr>
            <a:spLocks noGrp="1"/>
          </p:cNvSpPr>
          <p:nvPr>
            <p:ph type="pic" sz="quarter" idx="10" hasCustomPrompt="1"/>
          </p:nvPr>
        </p:nvSpPr>
        <p:spPr>
          <a:xfrm>
            <a:off x="6932141" y="0"/>
            <a:ext cx="5259859"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8674443" y="0"/>
            <a:ext cx="3517557"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3781169" y="2415901"/>
            <a:ext cx="4028302" cy="25020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6" name="Picture Placeholder 2"/>
          <p:cNvSpPr>
            <a:spLocks noGrp="1"/>
          </p:cNvSpPr>
          <p:nvPr>
            <p:ph type="pic" sz="quarter" idx="11" hasCustomPrompt="1"/>
          </p:nvPr>
        </p:nvSpPr>
        <p:spPr>
          <a:xfrm>
            <a:off x="8007181" y="2415901"/>
            <a:ext cx="4028302" cy="25020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4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148283" y="2415901"/>
            <a:ext cx="4028302" cy="25020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6" name="Picture Placeholder 2"/>
          <p:cNvSpPr>
            <a:spLocks noGrp="1"/>
          </p:cNvSpPr>
          <p:nvPr>
            <p:ph type="pic" sz="quarter" idx="11" hasCustomPrompt="1"/>
          </p:nvPr>
        </p:nvSpPr>
        <p:spPr>
          <a:xfrm>
            <a:off x="4374295" y="2415901"/>
            <a:ext cx="4028302" cy="25020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5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1739460" y="2190817"/>
            <a:ext cx="2743200" cy="274320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8" name="Picture Placeholder 2"/>
          <p:cNvSpPr>
            <a:spLocks noGrp="1"/>
          </p:cNvSpPr>
          <p:nvPr>
            <p:ph type="pic" sz="quarter" idx="11" hasCustomPrompt="1"/>
          </p:nvPr>
        </p:nvSpPr>
        <p:spPr>
          <a:xfrm>
            <a:off x="4892566" y="2190817"/>
            <a:ext cx="2743200" cy="274320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0" name="Picture Placeholder 2"/>
          <p:cNvSpPr>
            <a:spLocks noGrp="1"/>
          </p:cNvSpPr>
          <p:nvPr>
            <p:ph type="pic" sz="quarter" idx="12" hasCustomPrompt="1"/>
          </p:nvPr>
        </p:nvSpPr>
        <p:spPr>
          <a:xfrm>
            <a:off x="8045672" y="2190817"/>
            <a:ext cx="2743200" cy="274320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6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40"/>
            <a:ext cx="6453070" cy="590180"/>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1853516" y="2144054"/>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2" name="Picture Placeholder 2"/>
          <p:cNvSpPr>
            <a:spLocks noGrp="1"/>
          </p:cNvSpPr>
          <p:nvPr>
            <p:ph type="pic" sz="quarter" idx="11" hasCustomPrompt="1"/>
          </p:nvPr>
        </p:nvSpPr>
        <p:spPr>
          <a:xfrm>
            <a:off x="4275440" y="2144054"/>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3" name="Picture Placeholder 2"/>
          <p:cNvSpPr>
            <a:spLocks noGrp="1"/>
          </p:cNvSpPr>
          <p:nvPr>
            <p:ph type="pic" sz="quarter" idx="12" hasCustomPrompt="1"/>
          </p:nvPr>
        </p:nvSpPr>
        <p:spPr>
          <a:xfrm>
            <a:off x="6697364" y="2144054"/>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4" name="Picture Placeholder 2"/>
          <p:cNvSpPr>
            <a:spLocks noGrp="1"/>
          </p:cNvSpPr>
          <p:nvPr>
            <p:ph type="pic" sz="quarter" idx="13" hasCustomPrompt="1"/>
          </p:nvPr>
        </p:nvSpPr>
        <p:spPr>
          <a:xfrm>
            <a:off x="9119288" y="2144054"/>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5" name="Picture Placeholder 2"/>
          <p:cNvSpPr>
            <a:spLocks noGrp="1"/>
          </p:cNvSpPr>
          <p:nvPr>
            <p:ph type="pic" sz="quarter" idx="14" hasCustomPrompt="1"/>
          </p:nvPr>
        </p:nvSpPr>
        <p:spPr>
          <a:xfrm>
            <a:off x="1853516" y="3985210"/>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6" name="Picture Placeholder 2"/>
          <p:cNvSpPr>
            <a:spLocks noGrp="1"/>
          </p:cNvSpPr>
          <p:nvPr>
            <p:ph type="pic" sz="quarter" idx="15" hasCustomPrompt="1"/>
          </p:nvPr>
        </p:nvSpPr>
        <p:spPr>
          <a:xfrm>
            <a:off x="4275440" y="3985210"/>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7" name="Picture Placeholder 2"/>
          <p:cNvSpPr>
            <a:spLocks noGrp="1"/>
          </p:cNvSpPr>
          <p:nvPr>
            <p:ph type="pic" sz="quarter" idx="16" hasCustomPrompt="1"/>
          </p:nvPr>
        </p:nvSpPr>
        <p:spPr>
          <a:xfrm>
            <a:off x="6697364" y="3985210"/>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8" name="Picture Placeholder 2"/>
          <p:cNvSpPr>
            <a:spLocks noGrp="1"/>
          </p:cNvSpPr>
          <p:nvPr>
            <p:ph type="pic" sz="quarter" idx="17" hasCustomPrompt="1"/>
          </p:nvPr>
        </p:nvSpPr>
        <p:spPr>
          <a:xfrm>
            <a:off x="9119288" y="3985210"/>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showMasterSp="0" userDrawn="1">
  <p:cSld name="67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40"/>
            <a:ext cx="6453070" cy="590180"/>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37071" y="2425711"/>
            <a:ext cx="2384075" cy="180123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9" name="Picture Placeholder 2"/>
          <p:cNvSpPr>
            <a:spLocks noGrp="1"/>
          </p:cNvSpPr>
          <p:nvPr>
            <p:ph type="pic" sz="quarter" idx="11" hasCustomPrompt="1"/>
          </p:nvPr>
        </p:nvSpPr>
        <p:spPr>
          <a:xfrm>
            <a:off x="37071" y="4277515"/>
            <a:ext cx="2384075" cy="254439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20" name="Picture Placeholder 2"/>
          <p:cNvSpPr>
            <a:spLocks noGrp="1"/>
          </p:cNvSpPr>
          <p:nvPr>
            <p:ph type="pic" sz="quarter" idx="12" hasCustomPrompt="1"/>
          </p:nvPr>
        </p:nvSpPr>
        <p:spPr>
          <a:xfrm>
            <a:off x="2469573" y="2425711"/>
            <a:ext cx="2377404" cy="2648756"/>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dirty="0" smtClean="0"/>
              <a:t>Drag &amp; Drop Image</a:t>
            </a:r>
            <a:endParaRPr lang="en-US" dirty="0"/>
          </a:p>
        </p:txBody>
      </p:sp>
      <p:sp>
        <p:nvSpPr>
          <p:cNvPr id="21" name="Picture Placeholder 2"/>
          <p:cNvSpPr>
            <a:spLocks noGrp="1"/>
          </p:cNvSpPr>
          <p:nvPr>
            <p:ph type="pic" sz="quarter" idx="13" hasCustomPrompt="1"/>
          </p:nvPr>
        </p:nvSpPr>
        <p:spPr>
          <a:xfrm>
            <a:off x="2469574" y="5117565"/>
            <a:ext cx="2384075" cy="170433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22" name="Picture Placeholder 2"/>
          <p:cNvSpPr>
            <a:spLocks noGrp="1"/>
          </p:cNvSpPr>
          <p:nvPr>
            <p:ph type="pic" sz="quarter" idx="14" hasCustomPrompt="1"/>
          </p:nvPr>
        </p:nvSpPr>
        <p:spPr>
          <a:xfrm>
            <a:off x="4902077" y="4277515"/>
            <a:ext cx="2384075" cy="254438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23" name="Picture Placeholder 2"/>
          <p:cNvSpPr>
            <a:spLocks noGrp="1"/>
          </p:cNvSpPr>
          <p:nvPr>
            <p:ph type="pic" sz="quarter" idx="15" hasCustomPrompt="1"/>
          </p:nvPr>
        </p:nvSpPr>
        <p:spPr>
          <a:xfrm>
            <a:off x="7334580" y="4277515"/>
            <a:ext cx="2384075" cy="254438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24" name="Picture Placeholder 2"/>
          <p:cNvSpPr>
            <a:spLocks noGrp="1"/>
          </p:cNvSpPr>
          <p:nvPr>
            <p:ph type="pic" sz="quarter" idx="16" hasCustomPrompt="1"/>
          </p:nvPr>
        </p:nvSpPr>
        <p:spPr>
          <a:xfrm>
            <a:off x="9767082" y="2425711"/>
            <a:ext cx="2384075" cy="439619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25" name="Picture Placeholder 2"/>
          <p:cNvSpPr>
            <a:spLocks noGrp="1"/>
          </p:cNvSpPr>
          <p:nvPr>
            <p:ph type="pic" sz="quarter" idx="17" hasCustomPrompt="1"/>
          </p:nvPr>
        </p:nvSpPr>
        <p:spPr>
          <a:xfrm>
            <a:off x="4902076" y="2425711"/>
            <a:ext cx="4816579" cy="180123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dirty="0" smtClean="0"/>
              <a:t>Drag &amp; Drop Image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AF902F4-823B-4449-9510-746B88F8718D}"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2906681"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4868994" y="33464"/>
            <a:ext cx="2382596" cy="3250425"/>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8" name="Picture Placeholder 2"/>
          <p:cNvSpPr>
            <a:spLocks noGrp="1"/>
          </p:cNvSpPr>
          <p:nvPr>
            <p:ph type="pic" sz="quarter" idx="11" hasCustomPrompt="1"/>
          </p:nvPr>
        </p:nvSpPr>
        <p:spPr>
          <a:xfrm>
            <a:off x="4868994" y="3337231"/>
            <a:ext cx="2382596" cy="345715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0" name="Picture Placeholder 2"/>
          <p:cNvSpPr>
            <a:spLocks noGrp="1"/>
          </p:cNvSpPr>
          <p:nvPr>
            <p:ph type="pic" sz="quarter" idx="12" hasCustomPrompt="1"/>
          </p:nvPr>
        </p:nvSpPr>
        <p:spPr>
          <a:xfrm>
            <a:off x="7306069" y="2415902"/>
            <a:ext cx="2382596" cy="4378488"/>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1" name="Picture Placeholder 2"/>
          <p:cNvSpPr>
            <a:spLocks noGrp="1"/>
          </p:cNvSpPr>
          <p:nvPr>
            <p:ph type="pic" sz="quarter" idx="13" hasCustomPrompt="1"/>
          </p:nvPr>
        </p:nvSpPr>
        <p:spPr>
          <a:xfrm>
            <a:off x="9743144" y="4595854"/>
            <a:ext cx="2382596" cy="2198536"/>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2" name="Picture Placeholder 2"/>
          <p:cNvSpPr>
            <a:spLocks noGrp="1"/>
          </p:cNvSpPr>
          <p:nvPr>
            <p:ph type="pic" sz="quarter" idx="14" hasCustomPrompt="1"/>
          </p:nvPr>
        </p:nvSpPr>
        <p:spPr>
          <a:xfrm>
            <a:off x="7306069" y="33463"/>
            <a:ext cx="2382596" cy="233182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3" name="Picture Placeholder 2"/>
          <p:cNvSpPr>
            <a:spLocks noGrp="1"/>
          </p:cNvSpPr>
          <p:nvPr>
            <p:ph type="pic" sz="quarter" idx="15" hasCustomPrompt="1"/>
          </p:nvPr>
        </p:nvSpPr>
        <p:spPr>
          <a:xfrm>
            <a:off x="9743144" y="33463"/>
            <a:ext cx="2382596" cy="451154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2" name="Rectangle 1"/>
          <p:cNvSpPr/>
          <p:nvPr userDrawn="1"/>
        </p:nvSpPr>
        <p:spPr>
          <a:xfrm>
            <a:off x="0" y="2916195"/>
            <a:ext cx="12192000" cy="39418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6"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8"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1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3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2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AF902F4-823B-4449-9510-746B88F8718D}"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5" Type="http://schemas.openxmlformats.org/officeDocument/2006/relationships/theme" Target="../theme/theme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902F4-823B-4449-9510-746B88F8718D}" type="datetimeFigureOut">
              <a:rPr lang="vi-VN" smtClean="0"/>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24FD50-CA70-429B-B0CB-8A7A3524EB74}" type="slidenum">
              <a:rPr lang="vi-VN" smtClean="0"/>
            </a:fld>
            <a:endParaRPr lang="vi-VN"/>
          </a:p>
        </p:txBody>
      </p:sp>
      <p:sp>
        <p:nvSpPr>
          <p:cNvPr id="7"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tx1">
                    <a:alpha val="20000"/>
                  </a:schemeClr>
                </a:solidFill>
                <a:latin typeface="Source Sans Pro" charset="0"/>
                <a:ea typeface="Source Sans Pro" charset="0"/>
                <a:cs typeface="Source Sans Pro" charset="0"/>
              </a:rPr>
            </a:fld>
            <a:endParaRPr lang="en-US" sz="1800" b="0" i="0" dirty="0">
              <a:solidFill>
                <a:schemeClr val="tx1">
                  <a:alpha val="20000"/>
                </a:schemeClr>
              </a:solidFill>
              <a:latin typeface="Source Sans Pro" charset="0"/>
              <a:ea typeface="Source Sans Pro" charset="0"/>
              <a:cs typeface="Source Sans Pro" charset="0"/>
            </a:endParaRPr>
          </a:p>
        </p:txBody>
      </p:sp>
      <p:sp>
        <p:nvSpPr>
          <p:cNvPr id="8"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tx1">
                    <a:alpha val="40000"/>
                  </a:schemeClr>
                </a:solidFill>
                <a:latin typeface="Source Sans Pro" charset="0"/>
                <a:ea typeface="Source Sans Pro" charset="0"/>
                <a:cs typeface="Source Sans Pro" charset="0"/>
              </a:rPr>
              <a:t>MARK02</a:t>
            </a:r>
            <a:r>
              <a:rPr lang="en-US" sz="1200" b="0" i="0" baseline="0" dirty="0" smtClean="0">
                <a:solidFill>
                  <a:schemeClr val="tx1">
                    <a:alpha val="40000"/>
                  </a:schemeClr>
                </a:solidFill>
                <a:latin typeface="Source Sans Pro" charset="0"/>
                <a:ea typeface="Source Sans Pro" charset="0"/>
                <a:cs typeface="Source Sans Pro" charset="0"/>
              </a:rPr>
              <a:t> </a:t>
            </a:r>
            <a:r>
              <a:rPr lang="en-US" sz="1200" b="0" i="0" dirty="0" smtClean="0">
                <a:solidFill>
                  <a:schemeClr val="tx1">
                    <a:alpha val="40000"/>
                  </a:schemeClr>
                </a:solidFill>
                <a:latin typeface="Source Sans Pro" charset="0"/>
                <a:ea typeface="Source Sans Pro" charset="0"/>
                <a:cs typeface="Source Sans Pro" charset="0"/>
              </a:rPr>
              <a:t>presentation</a:t>
            </a:r>
            <a:endParaRPr lang="en-US" sz="1200" b="0" i="0" dirty="0">
              <a:solidFill>
                <a:schemeClr val="tx1">
                  <a:alpha val="40000"/>
                </a:schemeClr>
              </a:solidFill>
              <a:latin typeface="Source Sans Pro" charset="0"/>
              <a:ea typeface="Source Sans Pro" charset="0"/>
              <a:cs typeface="Source Sans Pro"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jpe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1" Type="http://schemas.openxmlformats.org/officeDocument/2006/relationships/slideLayout" Target="../slideLayouts/slideLayout24.xml"/><Relationship Id="rId10" Type="http://schemas.openxmlformats.org/officeDocument/2006/relationships/image" Target="../media/image29.jpeg"/><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9" Type="http://schemas.openxmlformats.org/officeDocument/2006/relationships/image" Target="../media/image43.jpe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jpeg"/><Relationship Id="rId2" Type="http://schemas.openxmlformats.org/officeDocument/2006/relationships/image" Target="../media/image36.png"/><Relationship Id="rId10" Type="http://schemas.openxmlformats.org/officeDocument/2006/relationships/slideLayout" Target="../slideLayouts/slideLayout30.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44.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image" Target="../media/image54.jpeg"/><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image" Target="../media/image23.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55.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image" Target="../media/image61.png"/><Relationship Id="rId1"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3.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3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3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image" Target="../media/image65.pn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66.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6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6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12.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71.png"/><Relationship Id="rId1"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7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98483" y="588579"/>
            <a:ext cx="14212693" cy="3785652"/>
          </a:xfrm>
          <a:prstGeom prst="rect">
            <a:avLst/>
          </a:prstGeom>
          <a:noFill/>
          <a:effectLst>
            <a:softEdge rad="520700"/>
          </a:effectLst>
        </p:spPr>
        <p:txBody>
          <a:bodyPr wrap="square" rtlCol="0">
            <a:spAutoFit/>
          </a:bodyPr>
          <a:lstStyle/>
          <a:p>
            <a:r>
              <a:rPr lang="en-US" sz="24000" b="1" dirty="0" smtClean="0">
                <a:solidFill>
                  <a:schemeClr val="tx1">
                    <a:alpha val="5000"/>
                  </a:schemeClr>
                </a:solidFill>
                <a:latin typeface="Source Sans Pro Black" charset="0"/>
                <a:ea typeface="Source Sans Pro Black" charset="0"/>
                <a:cs typeface="Source Sans Pro Black" charset="0"/>
              </a:rPr>
              <a:t>WELCOME</a:t>
            </a:r>
            <a:endParaRPr lang="en-US" sz="24000" b="1" dirty="0">
              <a:solidFill>
                <a:schemeClr val="tx1">
                  <a:alpha val="5000"/>
                </a:schemeClr>
              </a:solidFill>
              <a:latin typeface="Source Sans Pro Black" charset="0"/>
              <a:ea typeface="Source Sans Pro Black" charset="0"/>
              <a:cs typeface="Source Sans Pro Black" charset="0"/>
            </a:endParaRPr>
          </a:p>
        </p:txBody>
      </p:sp>
      <p:cxnSp>
        <p:nvCxnSpPr>
          <p:cNvPr id="14" name="Straight Connector 13"/>
          <p:cNvCxnSpPr/>
          <p:nvPr/>
        </p:nvCxnSpPr>
        <p:spPr>
          <a:xfrm>
            <a:off x="5171088" y="5297215"/>
            <a:ext cx="184982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01859" y="5244664"/>
            <a:ext cx="788278"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4" name="Picture Placeholder 3"/>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34863" b="34863"/>
          <a:stretch>
            <a:fillRect/>
          </a:stretch>
        </p:blipFill>
        <p:spPr/>
      </p:pic>
      <p:sp>
        <p:nvSpPr>
          <p:cNvPr id="7" name="Rounded Rectangle 6"/>
          <p:cNvSpPr/>
          <p:nvPr/>
        </p:nvSpPr>
        <p:spPr>
          <a:xfrm>
            <a:off x="295275" y="285750"/>
            <a:ext cx="1085850" cy="55245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ounded Rectangle 7"/>
          <p:cNvSpPr/>
          <p:nvPr/>
        </p:nvSpPr>
        <p:spPr>
          <a:xfrm>
            <a:off x="361950" y="5846982"/>
            <a:ext cx="1762125" cy="548317"/>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7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ppt_x"/>
                                          </p:val>
                                        </p:tav>
                                        <p:tav tm="100000">
                                          <p:val>
                                            <p:strVal val="#ppt_x"/>
                                          </p:val>
                                        </p:tav>
                                      </p:tavLst>
                                    </p:anim>
                                    <p:anim calcmode="lin" valueType="num">
                                      <p:cBhvr additive="base">
                                        <p:cTn id="12"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230582" y="609413"/>
            <a:ext cx="8174796" cy="5666696"/>
          </a:xfrm>
          <a:prstGeom prst="rect">
            <a:avLst/>
          </a:prstGeom>
        </p:spPr>
      </p:pic>
      <p:sp>
        <p:nvSpPr>
          <p:cNvPr id="4" name="Rounded Rectangle 3"/>
          <p:cNvSpPr/>
          <p:nvPr/>
        </p:nvSpPr>
        <p:spPr>
          <a:xfrm>
            <a:off x="332509" y="235527"/>
            <a:ext cx="983673" cy="76200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ounded Rectangle 6"/>
          <p:cNvSpPr/>
          <p:nvPr/>
        </p:nvSpPr>
        <p:spPr>
          <a:xfrm>
            <a:off x="332509" y="6179127"/>
            <a:ext cx="1898073" cy="374073"/>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590800" y="846388"/>
            <a:ext cx="6750950" cy="5152629"/>
          </a:xfrm>
          <a:prstGeom prst="rect">
            <a:avLst/>
          </a:prstGeom>
        </p:spPr>
      </p:pic>
      <p:sp>
        <p:nvSpPr>
          <p:cNvPr id="4" name="Rounded Rectangle 3"/>
          <p:cNvSpPr/>
          <p:nvPr/>
        </p:nvSpPr>
        <p:spPr>
          <a:xfrm>
            <a:off x="316871" y="235390"/>
            <a:ext cx="1140737" cy="796705"/>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ounded Rectangle 4"/>
          <p:cNvSpPr/>
          <p:nvPr/>
        </p:nvSpPr>
        <p:spPr>
          <a:xfrm>
            <a:off x="380246" y="6210677"/>
            <a:ext cx="1738265" cy="298765"/>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535382" y="811072"/>
            <a:ext cx="7053158" cy="4716892"/>
          </a:xfrm>
          <a:prstGeom prst="rect">
            <a:avLst/>
          </a:prstGeom>
        </p:spPr>
      </p:pic>
      <p:sp>
        <p:nvSpPr>
          <p:cNvPr id="4" name="Rounded Rectangle 3"/>
          <p:cNvSpPr/>
          <p:nvPr/>
        </p:nvSpPr>
        <p:spPr>
          <a:xfrm>
            <a:off x="271604" y="244444"/>
            <a:ext cx="869133" cy="724277"/>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4"/>
          <p:cNvSpPr/>
          <p:nvPr/>
        </p:nvSpPr>
        <p:spPr>
          <a:xfrm>
            <a:off x="334978" y="6255945"/>
            <a:ext cx="1792586" cy="18106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ounded Rectangle 8"/>
          <p:cNvSpPr/>
          <p:nvPr/>
        </p:nvSpPr>
        <p:spPr>
          <a:xfrm>
            <a:off x="334978" y="6201624"/>
            <a:ext cx="878186" cy="23539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ight Arrow 27"/>
          <p:cNvSpPr/>
          <p:nvPr/>
        </p:nvSpPr>
        <p:spPr>
          <a:xfrm>
            <a:off x="8056602" y="2309138"/>
            <a:ext cx="876143" cy="508944"/>
          </a:xfrm>
          <a:prstGeom prst="rightArrow">
            <a:avLst/>
          </a:prstGeom>
          <a:gradFill>
            <a:gsLst>
              <a:gs pos="0">
                <a:schemeClr val="bg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6" name="Rectangle 25"/>
          <p:cNvSpPr/>
          <p:nvPr/>
        </p:nvSpPr>
        <p:spPr>
          <a:xfrm>
            <a:off x="-260037" y="3630629"/>
            <a:ext cx="3199830" cy="338554"/>
          </a:xfrm>
          <a:prstGeom prst="rect">
            <a:avLst/>
          </a:prstGeom>
        </p:spPr>
        <p:txBody>
          <a:bodyPr wrap="square">
            <a:spAutoFit/>
          </a:bodyPr>
          <a:lstStyle/>
          <a:p>
            <a:pPr marL="285750" indent="-285750" algn="r">
              <a:buFont typeface="Wingdings" panose="05000000000000000000" pitchFamily="2" charset="2"/>
              <a:buChar char="ü"/>
            </a:pPr>
            <a:r>
              <a:rPr lang="en-US" sz="1600" dirty="0" smtClean="0">
                <a:latin typeface="Source Sans Pro" charset="0"/>
              </a:rPr>
              <a:t>Buy Cakes</a:t>
            </a:r>
            <a:endParaRPr lang="en-US" sz="1050" dirty="0" smtClean="0">
              <a:latin typeface="Source Sans Pro" charset="0"/>
            </a:endParaRPr>
          </a:p>
        </p:txBody>
      </p:sp>
      <p:sp>
        <p:nvSpPr>
          <p:cNvPr id="27" name="Right Arrow 26"/>
          <p:cNvSpPr/>
          <p:nvPr/>
        </p:nvSpPr>
        <p:spPr>
          <a:xfrm flipH="1">
            <a:off x="2971924" y="3561110"/>
            <a:ext cx="876143" cy="508944"/>
          </a:xfrm>
          <a:prstGeom prst="rightArrow">
            <a:avLst/>
          </a:prstGeom>
          <a:gradFill>
            <a:gsLst>
              <a:gs pos="0">
                <a:schemeClr val="bg1"/>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grpSp>
        <p:nvGrpSpPr>
          <p:cNvPr id="5" name="Group 4"/>
          <p:cNvGrpSpPr>
            <a:grpSpLocks noChangeAspect="1"/>
          </p:cNvGrpSpPr>
          <p:nvPr/>
        </p:nvGrpSpPr>
        <p:grpSpPr bwMode="auto">
          <a:xfrm>
            <a:off x="3946079" y="1632316"/>
            <a:ext cx="4069345" cy="5361709"/>
            <a:chOff x="3076" y="1157"/>
            <a:chExt cx="1524" cy="2008"/>
          </a:xfrm>
        </p:grpSpPr>
        <p:sp>
          <p:nvSpPr>
            <p:cNvPr id="7" name="Freeform 5"/>
            <p:cNvSpPr/>
            <p:nvPr/>
          </p:nvSpPr>
          <p:spPr bwMode="auto">
            <a:xfrm>
              <a:off x="3076" y="1157"/>
              <a:ext cx="1524" cy="2008"/>
            </a:xfrm>
            <a:custGeom>
              <a:avLst/>
              <a:gdLst>
                <a:gd name="T0" fmla="*/ 605 w 642"/>
                <a:gd name="T1" fmla="*/ 338 h 847"/>
                <a:gd name="T2" fmla="*/ 609 w 642"/>
                <a:gd name="T3" fmla="*/ 293 h 847"/>
                <a:gd name="T4" fmla="*/ 600 w 642"/>
                <a:gd name="T5" fmla="*/ 241 h 847"/>
                <a:gd name="T6" fmla="*/ 581 w 642"/>
                <a:gd name="T7" fmla="*/ 170 h 847"/>
                <a:gd name="T8" fmla="*/ 555 w 642"/>
                <a:gd name="T9" fmla="*/ 112 h 847"/>
                <a:gd name="T10" fmla="*/ 287 w 642"/>
                <a:gd name="T11" fmla="*/ 0 h 847"/>
                <a:gd name="T12" fmla="*/ 0 w 642"/>
                <a:gd name="T13" fmla="*/ 265 h 847"/>
                <a:gd name="T14" fmla="*/ 2 w 642"/>
                <a:gd name="T15" fmla="*/ 300 h 847"/>
                <a:gd name="T16" fmla="*/ 34 w 642"/>
                <a:gd name="T17" fmla="*/ 404 h 847"/>
                <a:gd name="T18" fmla="*/ 63 w 642"/>
                <a:gd name="T19" fmla="*/ 447 h 847"/>
                <a:gd name="T20" fmla="*/ 81 w 642"/>
                <a:gd name="T21" fmla="*/ 469 h 847"/>
                <a:gd name="T22" fmla="*/ 99 w 642"/>
                <a:gd name="T23" fmla="*/ 486 h 847"/>
                <a:gd name="T24" fmla="*/ 101 w 642"/>
                <a:gd name="T25" fmla="*/ 492 h 847"/>
                <a:gd name="T26" fmla="*/ 100 w 642"/>
                <a:gd name="T27" fmla="*/ 549 h 847"/>
                <a:gd name="T28" fmla="*/ 92 w 642"/>
                <a:gd name="T29" fmla="*/ 606 h 847"/>
                <a:gd name="T30" fmla="*/ 77 w 642"/>
                <a:gd name="T31" fmla="*/ 644 h 847"/>
                <a:gd name="T32" fmla="*/ 117 w 642"/>
                <a:gd name="T33" fmla="*/ 626 h 847"/>
                <a:gd name="T34" fmla="*/ 124 w 642"/>
                <a:gd name="T35" fmla="*/ 587 h 847"/>
                <a:gd name="T36" fmla="*/ 129 w 642"/>
                <a:gd name="T37" fmla="*/ 511 h 847"/>
                <a:gd name="T38" fmla="*/ 124 w 642"/>
                <a:gd name="T39" fmla="*/ 477 h 847"/>
                <a:gd name="T40" fmla="*/ 118 w 642"/>
                <a:gd name="T41" fmla="*/ 467 h 847"/>
                <a:gd name="T42" fmla="*/ 89 w 642"/>
                <a:gd name="T43" fmla="*/ 439 h 847"/>
                <a:gd name="T44" fmla="*/ 79 w 642"/>
                <a:gd name="T45" fmla="*/ 427 h 847"/>
                <a:gd name="T46" fmla="*/ 45 w 642"/>
                <a:gd name="T47" fmla="*/ 368 h 847"/>
                <a:gd name="T48" fmla="*/ 23 w 642"/>
                <a:gd name="T49" fmla="*/ 273 h 847"/>
                <a:gd name="T50" fmla="*/ 23 w 642"/>
                <a:gd name="T51" fmla="*/ 258 h 847"/>
                <a:gd name="T52" fmla="*/ 311 w 642"/>
                <a:gd name="T53" fmla="*/ 18 h 847"/>
                <a:gd name="T54" fmla="*/ 556 w 642"/>
                <a:gd name="T55" fmla="*/ 140 h 847"/>
                <a:gd name="T56" fmla="*/ 573 w 642"/>
                <a:gd name="T57" fmla="*/ 185 h 847"/>
                <a:gd name="T58" fmla="*/ 598 w 642"/>
                <a:gd name="T59" fmla="*/ 279 h 847"/>
                <a:gd name="T60" fmla="*/ 599 w 642"/>
                <a:gd name="T61" fmla="*/ 291 h 847"/>
                <a:gd name="T62" fmla="*/ 584 w 642"/>
                <a:gd name="T63" fmla="*/ 313 h 847"/>
                <a:gd name="T64" fmla="*/ 620 w 642"/>
                <a:gd name="T65" fmla="*/ 395 h 847"/>
                <a:gd name="T66" fmla="*/ 632 w 642"/>
                <a:gd name="T67" fmla="*/ 427 h 847"/>
                <a:gd name="T68" fmla="*/ 617 w 642"/>
                <a:gd name="T69" fmla="*/ 443 h 847"/>
                <a:gd name="T70" fmla="*/ 596 w 642"/>
                <a:gd name="T71" fmla="*/ 445 h 847"/>
                <a:gd name="T72" fmla="*/ 587 w 642"/>
                <a:gd name="T73" fmla="*/ 451 h 847"/>
                <a:gd name="T74" fmla="*/ 588 w 642"/>
                <a:gd name="T75" fmla="*/ 497 h 847"/>
                <a:gd name="T76" fmla="*/ 577 w 642"/>
                <a:gd name="T77" fmla="*/ 508 h 847"/>
                <a:gd name="T78" fmla="*/ 574 w 642"/>
                <a:gd name="T79" fmla="*/ 515 h 847"/>
                <a:gd name="T80" fmla="*/ 580 w 642"/>
                <a:gd name="T81" fmla="*/ 539 h 847"/>
                <a:gd name="T82" fmla="*/ 568 w 642"/>
                <a:gd name="T83" fmla="*/ 544 h 847"/>
                <a:gd name="T84" fmla="*/ 563 w 642"/>
                <a:gd name="T85" fmla="*/ 572 h 847"/>
                <a:gd name="T86" fmla="*/ 580 w 642"/>
                <a:gd name="T87" fmla="*/ 604 h 847"/>
                <a:gd name="T88" fmla="*/ 506 w 642"/>
                <a:gd name="T89" fmla="*/ 629 h 847"/>
                <a:gd name="T90" fmla="*/ 436 w 642"/>
                <a:gd name="T91" fmla="*/ 635 h 847"/>
                <a:gd name="T92" fmla="*/ 385 w 642"/>
                <a:gd name="T93" fmla="*/ 758 h 847"/>
                <a:gd name="T94" fmla="*/ 393 w 642"/>
                <a:gd name="T95" fmla="*/ 842 h 847"/>
                <a:gd name="T96" fmla="*/ 384 w 642"/>
                <a:gd name="T97" fmla="*/ 769 h 847"/>
                <a:gd name="T98" fmla="*/ 435 w 642"/>
                <a:gd name="T99" fmla="*/ 642 h 847"/>
                <a:gd name="T100" fmla="*/ 454 w 642"/>
                <a:gd name="T101" fmla="*/ 632 h 847"/>
                <a:gd name="T102" fmla="*/ 579 w 642"/>
                <a:gd name="T103" fmla="*/ 623 h 847"/>
                <a:gd name="T104" fmla="*/ 578 w 642"/>
                <a:gd name="T105" fmla="*/ 584 h 847"/>
                <a:gd name="T106" fmla="*/ 568 w 642"/>
                <a:gd name="T107" fmla="*/ 568 h 847"/>
                <a:gd name="T108" fmla="*/ 575 w 642"/>
                <a:gd name="T109" fmla="*/ 546 h 847"/>
                <a:gd name="T110" fmla="*/ 586 w 642"/>
                <a:gd name="T111" fmla="*/ 542 h 847"/>
                <a:gd name="T112" fmla="*/ 581 w 642"/>
                <a:gd name="T113" fmla="*/ 515 h 847"/>
                <a:gd name="T114" fmla="*/ 593 w 642"/>
                <a:gd name="T115" fmla="*/ 503 h 847"/>
                <a:gd name="T116" fmla="*/ 594 w 642"/>
                <a:gd name="T117" fmla="*/ 493 h 847"/>
                <a:gd name="T118" fmla="*/ 594 w 642"/>
                <a:gd name="T119" fmla="*/ 454 h 847"/>
                <a:gd name="T120" fmla="*/ 639 w 642"/>
                <a:gd name="T121" fmla="*/ 432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2" h="847">
                  <a:moveTo>
                    <a:pt x="638" y="412"/>
                  </a:moveTo>
                  <a:cubicBezTo>
                    <a:pt x="636" y="408"/>
                    <a:pt x="635" y="405"/>
                    <a:pt x="633" y="402"/>
                  </a:cubicBezTo>
                  <a:cubicBezTo>
                    <a:pt x="631" y="398"/>
                    <a:pt x="630" y="395"/>
                    <a:pt x="628" y="391"/>
                  </a:cubicBezTo>
                  <a:cubicBezTo>
                    <a:pt x="627" y="389"/>
                    <a:pt x="626" y="386"/>
                    <a:pt x="625" y="384"/>
                  </a:cubicBezTo>
                  <a:cubicBezTo>
                    <a:pt x="622" y="376"/>
                    <a:pt x="618" y="367"/>
                    <a:pt x="614" y="359"/>
                  </a:cubicBezTo>
                  <a:cubicBezTo>
                    <a:pt x="611" y="352"/>
                    <a:pt x="608" y="345"/>
                    <a:pt x="605" y="338"/>
                  </a:cubicBezTo>
                  <a:cubicBezTo>
                    <a:pt x="602" y="331"/>
                    <a:pt x="599" y="323"/>
                    <a:pt x="596" y="316"/>
                  </a:cubicBezTo>
                  <a:cubicBezTo>
                    <a:pt x="594" y="313"/>
                    <a:pt x="594" y="311"/>
                    <a:pt x="595" y="309"/>
                  </a:cubicBezTo>
                  <a:cubicBezTo>
                    <a:pt x="596" y="307"/>
                    <a:pt x="599" y="305"/>
                    <a:pt x="602" y="302"/>
                  </a:cubicBezTo>
                  <a:cubicBezTo>
                    <a:pt x="604" y="301"/>
                    <a:pt x="606" y="299"/>
                    <a:pt x="607" y="297"/>
                  </a:cubicBezTo>
                  <a:cubicBezTo>
                    <a:pt x="608" y="297"/>
                    <a:pt x="608" y="296"/>
                    <a:pt x="608" y="295"/>
                  </a:cubicBezTo>
                  <a:cubicBezTo>
                    <a:pt x="609" y="295"/>
                    <a:pt x="609" y="294"/>
                    <a:pt x="609" y="293"/>
                  </a:cubicBezTo>
                  <a:cubicBezTo>
                    <a:pt x="610" y="293"/>
                    <a:pt x="610" y="293"/>
                    <a:pt x="610" y="293"/>
                  </a:cubicBezTo>
                  <a:cubicBezTo>
                    <a:pt x="610" y="292"/>
                    <a:pt x="610" y="293"/>
                    <a:pt x="610" y="292"/>
                  </a:cubicBezTo>
                  <a:cubicBezTo>
                    <a:pt x="610" y="290"/>
                    <a:pt x="610" y="290"/>
                    <a:pt x="610" y="290"/>
                  </a:cubicBezTo>
                  <a:cubicBezTo>
                    <a:pt x="612" y="284"/>
                    <a:pt x="610" y="279"/>
                    <a:pt x="609" y="275"/>
                  </a:cubicBezTo>
                  <a:cubicBezTo>
                    <a:pt x="607" y="267"/>
                    <a:pt x="604" y="260"/>
                    <a:pt x="603" y="252"/>
                  </a:cubicBezTo>
                  <a:cubicBezTo>
                    <a:pt x="600" y="241"/>
                    <a:pt x="600" y="241"/>
                    <a:pt x="600" y="241"/>
                  </a:cubicBezTo>
                  <a:cubicBezTo>
                    <a:pt x="597" y="229"/>
                    <a:pt x="597" y="229"/>
                    <a:pt x="597" y="229"/>
                  </a:cubicBezTo>
                  <a:cubicBezTo>
                    <a:pt x="595" y="221"/>
                    <a:pt x="592" y="213"/>
                    <a:pt x="590" y="205"/>
                  </a:cubicBezTo>
                  <a:cubicBezTo>
                    <a:pt x="589" y="201"/>
                    <a:pt x="589" y="198"/>
                    <a:pt x="588" y="194"/>
                  </a:cubicBezTo>
                  <a:cubicBezTo>
                    <a:pt x="585" y="182"/>
                    <a:pt x="585" y="182"/>
                    <a:pt x="585" y="182"/>
                  </a:cubicBezTo>
                  <a:cubicBezTo>
                    <a:pt x="583" y="175"/>
                    <a:pt x="583" y="175"/>
                    <a:pt x="583" y="175"/>
                  </a:cubicBezTo>
                  <a:cubicBezTo>
                    <a:pt x="583" y="173"/>
                    <a:pt x="582" y="172"/>
                    <a:pt x="581" y="170"/>
                  </a:cubicBezTo>
                  <a:cubicBezTo>
                    <a:pt x="577" y="158"/>
                    <a:pt x="577" y="158"/>
                    <a:pt x="577" y="158"/>
                  </a:cubicBezTo>
                  <a:cubicBezTo>
                    <a:pt x="577" y="156"/>
                    <a:pt x="576" y="154"/>
                    <a:pt x="575" y="152"/>
                  </a:cubicBezTo>
                  <a:cubicBezTo>
                    <a:pt x="573" y="146"/>
                    <a:pt x="573" y="146"/>
                    <a:pt x="573" y="146"/>
                  </a:cubicBezTo>
                  <a:cubicBezTo>
                    <a:pt x="567" y="134"/>
                    <a:pt x="567" y="134"/>
                    <a:pt x="567" y="134"/>
                  </a:cubicBezTo>
                  <a:cubicBezTo>
                    <a:pt x="566" y="130"/>
                    <a:pt x="563" y="127"/>
                    <a:pt x="561" y="123"/>
                  </a:cubicBezTo>
                  <a:cubicBezTo>
                    <a:pt x="555" y="112"/>
                    <a:pt x="555" y="112"/>
                    <a:pt x="555" y="112"/>
                  </a:cubicBezTo>
                  <a:cubicBezTo>
                    <a:pt x="536" y="84"/>
                    <a:pt x="510" y="61"/>
                    <a:pt x="480" y="44"/>
                  </a:cubicBezTo>
                  <a:cubicBezTo>
                    <a:pt x="451" y="27"/>
                    <a:pt x="418" y="16"/>
                    <a:pt x="386" y="9"/>
                  </a:cubicBezTo>
                  <a:cubicBezTo>
                    <a:pt x="369" y="6"/>
                    <a:pt x="353" y="4"/>
                    <a:pt x="336" y="2"/>
                  </a:cubicBezTo>
                  <a:cubicBezTo>
                    <a:pt x="328" y="1"/>
                    <a:pt x="320" y="1"/>
                    <a:pt x="311" y="1"/>
                  </a:cubicBezTo>
                  <a:cubicBezTo>
                    <a:pt x="299" y="0"/>
                    <a:pt x="299" y="0"/>
                    <a:pt x="299" y="0"/>
                  </a:cubicBezTo>
                  <a:cubicBezTo>
                    <a:pt x="287" y="0"/>
                    <a:pt x="287" y="0"/>
                    <a:pt x="287" y="0"/>
                  </a:cubicBezTo>
                  <a:cubicBezTo>
                    <a:pt x="220" y="0"/>
                    <a:pt x="154" y="22"/>
                    <a:pt x="103" y="61"/>
                  </a:cubicBezTo>
                  <a:cubicBezTo>
                    <a:pt x="52" y="100"/>
                    <a:pt x="17" y="156"/>
                    <a:pt x="5" y="214"/>
                  </a:cubicBezTo>
                  <a:cubicBezTo>
                    <a:pt x="4" y="222"/>
                    <a:pt x="3" y="229"/>
                    <a:pt x="2" y="236"/>
                  </a:cubicBezTo>
                  <a:cubicBezTo>
                    <a:pt x="1" y="244"/>
                    <a:pt x="0" y="251"/>
                    <a:pt x="0" y="258"/>
                  </a:cubicBezTo>
                  <a:cubicBezTo>
                    <a:pt x="0" y="263"/>
                    <a:pt x="0" y="263"/>
                    <a:pt x="0" y="263"/>
                  </a:cubicBezTo>
                  <a:cubicBezTo>
                    <a:pt x="0" y="265"/>
                    <a:pt x="0" y="265"/>
                    <a:pt x="0" y="265"/>
                  </a:cubicBezTo>
                  <a:cubicBezTo>
                    <a:pt x="0" y="266"/>
                    <a:pt x="0" y="266"/>
                    <a:pt x="0" y="266"/>
                  </a:cubicBezTo>
                  <a:cubicBezTo>
                    <a:pt x="0" y="269"/>
                    <a:pt x="0" y="269"/>
                    <a:pt x="0" y="269"/>
                  </a:cubicBezTo>
                  <a:cubicBezTo>
                    <a:pt x="0" y="274"/>
                    <a:pt x="0" y="274"/>
                    <a:pt x="0" y="274"/>
                  </a:cubicBezTo>
                  <a:cubicBezTo>
                    <a:pt x="0" y="276"/>
                    <a:pt x="0" y="277"/>
                    <a:pt x="1" y="279"/>
                  </a:cubicBezTo>
                  <a:cubicBezTo>
                    <a:pt x="1" y="283"/>
                    <a:pt x="1" y="286"/>
                    <a:pt x="1" y="290"/>
                  </a:cubicBezTo>
                  <a:cubicBezTo>
                    <a:pt x="1" y="293"/>
                    <a:pt x="2" y="297"/>
                    <a:pt x="2" y="300"/>
                  </a:cubicBezTo>
                  <a:cubicBezTo>
                    <a:pt x="4" y="314"/>
                    <a:pt x="7" y="327"/>
                    <a:pt x="10" y="340"/>
                  </a:cubicBezTo>
                  <a:cubicBezTo>
                    <a:pt x="12" y="347"/>
                    <a:pt x="13" y="353"/>
                    <a:pt x="15" y="359"/>
                  </a:cubicBezTo>
                  <a:cubicBezTo>
                    <a:pt x="18" y="366"/>
                    <a:pt x="20" y="372"/>
                    <a:pt x="22" y="378"/>
                  </a:cubicBezTo>
                  <a:cubicBezTo>
                    <a:pt x="24" y="381"/>
                    <a:pt x="25" y="384"/>
                    <a:pt x="26" y="387"/>
                  </a:cubicBezTo>
                  <a:cubicBezTo>
                    <a:pt x="28" y="391"/>
                    <a:pt x="29" y="394"/>
                    <a:pt x="31" y="397"/>
                  </a:cubicBezTo>
                  <a:cubicBezTo>
                    <a:pt x="32" y="400"/>
                    <a:pt x="33" y="402"/>
                    <a:pt x="34" y="404"/>
                  </a:cubicBezTo>
                  <a:cubicBezTo>
                    <a:pt x="36" y="407"/>
                    <a:pt x="38" y="409"/>
                    <a:pt x="39" y="412"/>
                  </a:cubicBezTo>
                  <a:cubicBezTo>
                    <a:pt x="42" y="417"/>
                    <a:pt x="45" y="423"/>
                    <a:pt x="49" y="428"/>
                  </a:cubicBezTo>
                  <a:cubicBezTo>
                    <a:pt x="52" y="433"/>
                    <a:pt x="55" y="437"/>
                    <a:pt x="59" y="442"/>
                  </a:cubicBezTo>
                  <a:cubicBezTo>
                    <a:pt x="61" y="445"/>
                    <a:pt x="61" y="445"/>
                    <a:pt x="61" y="445"/>
                  </a:cubicBezTo>
                  <a:cubicBezTo>
                    <a:pt x="62" y="446"/>
                    <a:pt x="62" y="446"/>
                    <a:pt x="62" y="446"/>
                  </a:cubicBezTo>
                  <a:cubicBezTo>
                    <a:pt x="63" y="447"/>
                    <a:pt x="63" y="447"/>
                    <a:pt x="63" y="447"/>
                  </a:cubicBezTo>
                  <a:cubicBezTo>
                    <a:pt x="64" y="449"/>
                    <a:pt x="64" y="449"/>
                    <a:pt x="64" y="449"/>
                  </a:cubicBezTo>
                  <a:cubicBezTo>
                    <a:pt x="66" y="451"/>
                    <a:pt x="67" y="454"/>
                    <a:pt x="69" y="456"/>
                  </a:cubicBezTo>
                  <a:cubicBezTo>
                    <a:pt x="72" y="459"/>
                    <a:pt x="72" y="459"/>
                    <a:pt x="72" y="459"/>
                  </a:cubicBezTo>
                  <a:cubicBezTo>
                    <a:pt x="75" y="463"/>
                    <a:pt x="75" y="463"/>
                    <a:pt x="75" y="463"/>
                  </a:cubicBezTo>
                  <a:cubicBezTo>
                    <a:pt x="78" y="466"/>
                    <a:pt x="78" y="466"/>
                    <a:pt x="78" y="466"/>
                  </a:cubicBezTo>
                  <a:cubicBezTo>
                    <a:pt x="81" y="469"/>
                    <a:pt x="81" y="469"/>
                    <a:pt x="81" y="469"/>
                  </a:cubicBezTo>
                  <a:cubicBezTo>
                    <a:pt x="86" y="474"/>
                    <a:pt x="90" y="477"/>
                    <a:pt x="93" y="480"/>
                  </a:cubicBezTo>
                  <a:cubicBezTo>
                    <a:pt x="95" y="481"/>
                    <a:pt x="96" y="483"/>
                    <a:pt x="97" y="484"/>
                  </a:cubicBezTo>
                  <a:cubicBezTo>
                    <a:pt x="98" y="484"/>
                    <a:pt x="98" y="484"/>
                    <a:pt x="98" y="484"/>
                  </a:cubicBezTo>
                  <a:cubicBezTo>
                    <a:pt x="98" y="485"/>
                    <a:pt x="98" y="485"/>
                    <a:pt x="98" y="485"/>
                  </a:cubicBezTo>
                  <a:cubicBezTo>
                    <a:pt x="98" y="485"/>
                    <a:pt x="98" y="485"/>
                    <a:pt x="98" y="485"/>
                  </a:cubicBezTo>
                  <a:cubicBezTo>
                    <a:pt x="98" y="485"/>
                    <a:pt x="99" y="486"/>
                    <a:pt x="99" y="486"/>
                  </a:cubicBezTo>
                  <a:cubicBezTo>
                    <a:pt x="100" y="488"/>
                    <a:pt x="100" y="488"/>
                    <a:pt x="100" y="488"/>
                  </a:cubicBezTo>
                  <a:cubicBezTo>
                    <a:pt x="100" y="488"/>
                    <a:pt x="100" y="488"/>
                    <a:pt x="100" y="488"/>
                  </a:cubicBezTo>
                  <a:cubicBezTo>
                    <a:pt x="100" y="488"/>
                    <a:pt x="100" y="488"/>
                    <a:pt x="100" y="488"/>
                  </a:cubicBezTo>
                  <a:cubicBezTo>
                    <a:pt x="100" y="489"/>
                    <a:pt x="100" y="489"/>
                    <a:pt x="100" y="489"/>
                  </a:cubicBezTo>
                  <a:cubicBezTo>
                    <a:pt x="100" y="490"/>
                    <a:pt x="100" y="490"/>
                    <a:pt x="100" y="490"/>
                  </a:cubicBezTo>
                  <a:cubicBezTo>
                    <a:pt x="101" y="490"/>
                    <a:pt x="101" y="491"/>
                    <a:pt x="101" y="492"/>
                  </a:cubicBezTo>
                  <a:cubicBezTo>
                    <a:pt x="101" y="494"/>
                    <a:pt x="102" y="495"/>
                    <a:pt x="102" y="497"/>
                  </a:cubicBezTo>
                  <a:cubicBezTo>
                    <a:pt x="102" y="501"/>
                    <a:pt x="102" y="505"/>
                    <a:pt x="102" y="510"/>
                  </a:cubicBezTo>
                  <a:cubicBezTo>
                    <a:pt x="101" y="519"/>
                    <a:pt x="101" y="528"/>
                    <a:pt x="101" y="537"/>
                  </a:cubicBezTo>
                  <a:cubicBezTo>
                    <a:pt x="101" y="539"/>
                    <a:pt x="101" y="541"/>
                    <a:pt x="101" y="543"/>
                  </a:cubicBezTo>
                  <a:cubicBezTo>
                    <a:pt x="101" y="547"/>
                    <a:pt x="101" y="547"/>
                    <a:pt x="101" y="547"/>
                  </a:cubicBezTo>
                  <a:cubicBezTo>
                    <a:pt x="100" y="549"/>
                    <a:pt x="100" y="549"/>
                    <a:pt x="100" y="549"/>
                  </a:cubicBezTo>
                  <a:cubicBezTo>
                    <a:pt x="100" y="553"/>
                    <a:pt x="99" y="557"/>
                    <a:pt x="99" y="561"/>
                  </a:cubicBezTo>
                  <a:cubicBezTo>
                    <a:pt x="98" y="569"/>
                    <a:pt x="98" y="576"/>
                    <a:pt x="96" y="583"/>
                  </a:cubicBezTo>
                  <a:cubicBezTo>
                    <a:pt x="95" y="590"/>
                    <a:pt x="94" y="597"/>
                    <a:pt x="93" y="603"/>
                  </a:cubicBezTo>
                  <a:cubicBezTo>
                    <a:pt x="92" y="605"/>
                    <a:pt x="92" y="605"/>
                    <a:pt x="92" y="605"/>
                  </a:cubicBezTo>
                  <a:cubicBezTo>
                    <a:pt x="92" y="606"/>
                    <a:pt x="92" y="606"/>
                    <a:pt x="92" y="606"/>
                  </a:cubicBezTo>
                  <a:cubicBezTo>
                    <a:pt x="92" y="606"/>
                    <a:pt x="92" y="606"/>
                    <a:pt x="92" y="606"/>
                  </a:cubicBezTo>
                  <a:cubicBezTo>
                    <a:pt x="92" y="606"/>
                    <a:pt x="92" y="606"/>
                    <a:pt x="92" y="606"/>
                  </a:cubicBezTo>
                  <a:cubicBezTo>
                    <a:pt x="92" y="607"/>
                    <a:pt x="92" y="607"/>
                    <a:pt x="92" y="607"/>
                  </a:cubicBezTo>
                  <a:cubicBezTo>
                    <a:pt x="92" y="609"/>
                    <a:pt x="91" y="610"/>
                    <a:pt x="91" y="611"/>
                  </a:cubicBezTo>
                  <a:cubicBezTo>
                    <a:pt x="90" y="614"/>
                    <a:pt x="90" y="617"/>
                    <a:pt x="89" y="620"/>
                  </a:cubicBezTo>
                  <a:cubicBezTo>
                    <a:pt x="88" y="626"/>
                    <a:pt x="86" y="631"/>
                    <a:pt x="85" y="636"/>
                  </a:cubicBezTo>
                  <a:cubicBezTo>
                    <a:pt x="84" y="640"/>
                    <a:pt x="81" y="643"/>
                    <a:pt x="77" y="644"/>
                  </a:cubicBezTo>
                  <a:cubicBezTo>
                    <a:pt x="65" y="649"/>
                    <a:pt x="56" y="661"/>
                    <a:pt x="57" y="675"/>
                  </a:cubicBezTo>
                  <a:cubicBezTo>
                    <a:pt x="58" y="690"/>
                    <a:pt x="71" y="703"/>
                    <a:pt x="87" y="703"/>
                  </a:cubicBezTo>
                  <a:cubicBezTo>
                    <a:pt x="104" y="704"/>
                    <a:pt x="118" y="690"/>
                    <a:pt x="118" y="673"/>
                  </a:cubicBezTo>
                  <a:cubicBezTo>
                    <a:pt x="118" y="667"/>
                    <a:pt x="116" y="661"/>
                    <a:pt x="113" y="656"/>
                  </a:cubicBezTo>
                  <a:cubicBezTo>
                    <a:pt x="111" y="653"/>
                    <a:pt x="111" y="649"/>
                    <a:pt x="112" y="646"/>
                  </a:cubicBezTo>
                  <a:cubicBezTo>
                    <a:pt x="113" y="640"/>
                    <a:pt x="115" y="634"/>
                    <a:pt x="117" y="626"/>
                  </a:cubicBezTo>
                  <a:cubicBezTo>
                    <a:pt x="117" y="623"/>
                    <a:pt x="118" y="620"/>
                    <a:pt x="119" y="617"/>
                  </a:cubicBezTo>
                  <a:cubicBezTo>
                    <a:pt x="119" y="616"/>
                    <a:pt x="119" y="614"/>
                    <a:pt x="120" y="613"/>
                  </a:cubicBezTo>
                  <a:cubicBezTo>
                    <a:pt x="120" y="612"/>
                    <a:pt x="120" y="612"/>
                    <a:pt x="120" y="612"/>
                  </a:cubicBezTo>
                  <a:cubicBezTo>
                    <a:pt x="120" y="610"/>
                    <a:pt x="120" y="610"/>
                    <a:pt x="120" y="610"/>
                  </a:cubicBezTo>
                  <a:cubicBezTo>
                    <a:pt x="121" y="608"/>
                    <a:pt x="121" y="608"/>
                    <a:pt x="121" y="608"/>
                  </a:cubicBezTo>
                  <a:cubicBezTo>
                    <a:pt x="122" y="601"/>
                    <a:pt x="123" y="595"/>
                    <a:pt x="124" y="587"/>
                  </a:cubicBezTo>
                  <a:cubicBezTo>
                    <a:pt x="125" y="580"/>
                    <a:pt x="126" y="572"/>
                    <a:pt x="126" y="564"/>
                  </a:cubicBezTo>
                  <a:cubicBezTo>
                    <a:pt x="127" y="560"/>
                    <a:pt x="127" y="556"/>
                    <a:pt x="128" y="551"/>
                  </a:cubicBezTo>
                  <a:cubicBezTo>
                    <a:pt x="128" y="550"/>
                    <a:pt x="128" y="549"/>
                    <a:pt x="128" y="548"/>
                  </a:cubicBezTo>
                  <a:cubicBezTo>
                    <a:pt x="128" y="545"/>
                    <a:pt x="128" y="545"/>
                    <a:pt x="128" y="545"/>
                  </a:cubicBezTo>
                  <a:cubicBezTo>
                    <a:pt x="128" y="543"/>
                    <a:pt x="128" y="540"/>
                    <a:pt x="128" y="538"/>
                  </a:cubicBezTo>
                  <a:cubicBezTo>
                    <a:pt x="128" y="529"/>
                    <a:pt x="128" y="520"/>
                    <a:pt x="129" y="511"/>
                  </a:cubicBezTo>
                  <a:cubicBezTo>
                    <a:pt x="129" y="506"/>
                    <a:pt x="129" y="501"/>
                    <a:pt x="128" y="495"/>
                  </a:cubicBezTo>
                  <a:cubicBezTo>
                    <a:pt x="128" y="492"/>
                    <a:pt x="128" y="489"/>
                    <a:pt x="127" y="486"/>
                  </a:cubicBezTo>
                  <a:cubicBezTo>
                    <a:pt x="127" y="484"/>
                    <a:pt x="126" y="483"/>
                    <a:pt x="126" y="481"/>
                  </a:cubicBezTo>
                  <a:cubicBezTo>
                    <a:pt x="125" y="478"/>
                    <a:pt x="125" y="478"/>
                    <a:pt x="125" y="478"/>
                  </a:cubicBezTo>
                  <a:cubicBezTo>
                    <a:pt x="124" y="477"/>
                    <a:pt x="124" y="477"/>
                    <a:pt x="124" y="477"/>
                  </a:cubicBezTo>
                  <a:cubicBezTo>
                    <a:pt x="124" y="477"/>
                    <a:pt x="124" y="477"/>
                    <a:pt x="124" y="477"/>
                  </a:cubicBezTo>
                  <a:cubicBezTo>
                    <a:pt x="124" y="477"/>
                    <a:pt x="123" y="475"/>
                    <a:pt x="123" y="475"/>
                  </a:cubicBezTo>
                  <a:cubicBezTo>
                    <a:pt x="122" y="474"/>
                    <a:pt x="122" y="474"/>
                    <a:pt x="122" y="474"/>
                  </a:cubicBezTo>
                  <a:cubicBezTo>
                    <a:pt x="122" y="473"/>
                    <a:pt x="122" y="473"/>
                    <a:pt x="121" y="472"/>
                  </a:cubicBezTo>
                  <a:cubicBezTo>
                    <a:pt x="119" y="469"/>
                    <a:pt x="119" y="469"/>
                    <a:pt x="119" y="469"/>
                  </a:cubicBezTo>
                  <a:cubicBezTo>
                    <a:pt x="118" y="468"/>
                    <a:pt x="118" y="468"/>
                    <a:pt x="118" y="468"/>
                  </a:cubicBezTo>
                  <a:cubicBezTo>
                    <a:pt x="118" y="467"/>
                    <a:pt x="118" y="467"/>
                    <a:pt x="118" y="467"/>
                  </a:cubicBezTo>
                  <a:cubicBezTo>
                    <a:pt x="115" y="464"/>
                    <a:pt x="113" y="462"/>
                    <a:pt x="111" y="460"/>
                  </a:cubicBezTo>
                  <a:cubicBezTo>
                    <a:pt x="106" y="456"/>
                    <a:pt x="102" y="453"/>
                    <a:pt x="99" y="450"/>
                  </a:cubicBezTo>
                  <a:cubicBezTo>
                    <a:pt x="96" y="447"/>
                    <a:pt x="96" y="447"/>
                    <a:pt x="96" y="447"/>
                  </a:cubicBezTo>
                  <a:cubicBezTo>
                    <a:pt x="94" y="445"/>
                    <a:pt x="94" y="445"/>
                    <a:pt x="94" y="445"/>
                  </a:cubicBezTo>
                  <a:cubicBezTo>
                    <a:pt x="92" y="442"/>
                    <a:pt x="92" y="442"/>
                    <a:pt x="92" y="442"/>
                  </a:cubicBezTo>
                  <a:cubicBezTo>
                    <a:pt x="89" y="439"/>
                    <a:pt x="89" y="439"/>
                    <a:pt x="89" y="439"/>
                  </a:cubicBezTo>
                  <a:cubicBezTo>
                    <a:pt x="88" y="438"/>
                    <a:pt x="86" y="435"/>
                    <a:pt x="84" y="433"/>
                  </a:cubicBezTo>
                  <a:cubicBezTo>
                    <a:pt x="83" y="432"/>
                    <a:pt x="83" y="432"/>
                    <a:pt x="83" y="432"/>
                  </a:cubicBezTo>
                  <a:cubicBezTo>
                    <a:pt x="82" y="431"/>
                    <a:pt x="82" y="431"/>
                    <a:pt x="82" y="431"/>
                  </a:cubicBezTo>
                  <a:cubicBezTo>
                    <a:pt x="82" y="431"/>
                    <a:pt x="82" y="431"/>
                    <a:pt x="82" y="431"/>
                  </a:cubicBezTo>
                  <a:cubicBezTo>
                    <a:pt x="82" y="430"/>
                    <a:pt x="82" y="430"/>
                    <a:pt x="82" y="430"/>
                  </a:cubicBezTo>
                  <a:cubicBezTo>
                    <a:pt x="79" y="427"/>
                    <a:pt x="79" y="427"/>
                    <a:pt x="79" y="427"/>
                  </a:cubicBezTo>
                  <a:cubicBezTo>
                    <a:pt x="76" y="422"/>
                    <a:pt x="73" y="418"/>
                    <a:pt x="69" y="413"/>
                  </a:cubicBezTo>
                  <a:cubicBezTo>
                    <a:pt x="66" y="408"/>
                    <a:pt x="63" y="402"/>
                    <a:pt x="59" y="397"/>
                  </a:cubicBezTo>
                  <a:cubicBezTo>
                    <a:pt x="58" y="395"/>
                    <a:pt x="57" y="394"/>
                    <a:pt x="56" y="392"/>
                  </a:cubicBezTo>
                  <a:cubicBezTo>
                    <a:pt x="55" y="390"/>
                    <a:pt x="54" y="387"/>
                    <a:pt x="52" y="384"/>
                  </a:cubicBezTo>
                  <a:cubicBezTo>
                    <a:pt x="51" y="382"/>
                    <a:pt x="49" y="379"/>
                    <a:pt x="48" y="376"/>
                  </a:cubicBezTo>
                  <a:cubicBezTo>
                    <a:pt x="47" y="374"/>
                    <a:pt x="46" y="371"/>
                    <a:pt x="45" y="368"/>
                  </a:cubicBezTo>
                  <a:cubicBezTo>
                    <a:pt x="43" y="363"/>
                    <a:pt x="41" y="357"/>
                    <a:pt x="39" y="352"/>
                  </a:cubicBezTo>
                  <a:cubicBezTo>
                    <a:pt x="37" y="346"/>
                    <a:pt x="35" y="340"/>
                    <a:pt x="33" y="334"/>
                  </a:cubicBezTo>
                  <a:cubicBezTo>
                    <a:pt x="30" y="322"/>
                    <a:pt x="27" y="310"/>
                    <a:pt x="26" y="297"/>
                  </a:cubicBezTo>
                  <a:cubicBezTo>
                    <a:pt x="25" y="294"/>
                    <a:pt x="25" y="291"/>
                    <a:pt x="25" y="288"/>
                  </a:cubicBezTo>
                  <a:cubicBezTo>
                    <a:pt x="24" y="284"/>
                    <a:pt x="24" y="281"/>
                    <a:pt x="24" y="278"/>
                  </a:cubicBezTo>
                  <a:cubicBezTo>
                    <a:pt x="23" y="273"/>
                    <a:pt x="23" y="273"/>
                    <a:pt x="23" y="273"/>
                  </a:cubicBezTo>
                  <a:cubicBezTo>
                    <a:pt x="23" y="268"/>
                    <a:pt x="23" y="268"/>
                    <a:pt x="23" y="268"/>
                  </a:cubicBezTo>
                  <a:cubicBezTo>
                    <a:pt x="23" y="266"/>
                    <a:pt x="23" y="266"/>
                    <a:pt x="23" y="266"/>
                  </a:cubicBezTo>
                  <a:cubicBezTo>
                    <a:pt x="23" y="264"/>
                    <a:pt x="23" y="264"/>
                    <a:pt x="23" y="264"/>
                  </a:cubicBezTo>
                  <a:cubicBezTo>
                    <a:pt x="23" y="264"/>
                    <a:pt x="23" y="264"/>
                    <a:pt x="23" y="264"/>
                  </a:cubicBezTo>
                  <a:cubicBezTo>
                    <a:pt x="23" y="263"/>
                    <a:pt x="23" y="263"/>
                    <a:pt x="23" y="263"/>
                  </a:cubicBezTo>
                  <a:cubicBezTo>
                    <a:pt x="23" y="258"/>
                    <a:pt x="23" y="258"/>
                    <a:pt x="23" y="258"/>
                  </a:cubicBezTo>
                  <a:cubicBezTo>
                    <a:pt x="23" y="251"/>
                    <a:pt x="24" y="245"/>
                    <a:pt x="24" y="239"/>
                  </a:cubicBezTo>
                  <a:cubicBezTo>
                    <a:pt x="25" y="232"/>
                    <a:pt x="26" y="225"/>
                    <a:pt x="27" y="219"/>
                  </a:cubicBezTo>
                  <a:cubicBezTo>
                    <a:pt x="37" y="165"/>
                    <a:pt x="68" y="113"/>
                    <a:pt x="115" y="77"/>
                  </a:cubicBezTo>
                  <a:cubicBezTo>
                    <a:pt x="162" y="40"/>
                    <a:pt x="224" y="18"/>
                    <a:pt x="287" y="17"/>
                  </a:cubicBezTo>
                  <a:cubicBezTo>
                    <a:pt x="298" y="17"/>
                    <a:pt x="298" y="17"/>
                    <a:pt x="298" y="17"/>
                  </a:cubicBezTo>
                  <a:cubicBezTo>
                    <a:pt x="311" y="18"/>
                    <a:pt x="311" y="18"/>
                    <a:pt x="311" y="18"/>
                  </a:cubicBezTo>
                  <a:cubicBezTo>
                    <a:pt x="319" y="18"/>
                    <a:pt x="327" y="18"/>
                    <a:pt x="335" y="19"/>
                  </a:cubicBezTo>
                  <a:cubicBezTo>
                    <a:pt x="351" y="20"/>
                    <a:pt x="367" y="22"/>
                    <a:pt x="383" y="25"/>
                  </a:cubicBezTo>
                  <a:cubicBezTo>
                    <a:pt x="414" y="31"/>
                    <a:pt x="445" y="41"/>
                    <a:pt x="473" y="56"/>
                  </a:cubicBezTo>
                  <a:cubicBezTo>
                    <a:pt x="501" y="72"/>
                    <a:pt x="526" y="93"/>
                    <a:pt x="544" y="120"/>
                  </a:cubicBezTo>
                  <a:cubicBezTo>
                    <a:pt x="550" y="130"/>
                    <a:pt x="550" y="130"/>
                    <a:pt x="550" y="130"/>
                  </a:cubicBezTo>
                  <a:cubicBezTo>
                    <a:pt x="552" y="133"/>
                    <a:pt x="554" y="137"/>
                    <a:pt x="556" y="140"/>
                  </a:cubicBezTo>
                  <a:cubicBezTo>
                    <a:pt x="561" y="151"/>
                    <a:pt x="561" y="151"/>
                    <a:pt x="561" y="151"/>
                  </a:cubicBezTo>
                  <a:cubicBezTo>
                    <a:pt x="563" y="156"/>
                    <a:pt x="563" y="156"/>
                    <a:pt x="563" y="156"/>
                  </a:cubicBezTo>
                  <a:cubicBezTo>
                    <a:pt x="564" y="158"/>
                    <a:pt x="565" y="160"/>
                    <a:pt x="565" y="162"/>
                  </a:cubicBezTo>
                  <a:cubicBezTo>
                    <a:pt x="569" y="173"/>
                    <a:pt x="569" y="173"/>
                    <a:pt x="569" y="173"/>
                  </a:cubicBezTo>
                  <a:cubicBezTo>
                    <a:pt x="570" y="175"/>
                    <a:pt x="571" y="177"/>
                    <a:pt x="571" y="179"/>
                  </a:cubicBezTo>
                  <a:cubicBezTo>
                    <a:pt x="573" y="185"/>
                    <a:pt x="573" y="185"/>
                    <a:pt x="573" y="185"/>
                  </a:cubicBezTo>
                  <a:cubicBezTo>
                    <a:pt x="576" y="196"/>
                    <a:pt x="576" y="196"/>
                    <a:pt x="576" y="196"/>
                  </a:cubicBezTo>
                  <a:cubicBezTo>
                    <a:pt x="577" y="200"/>
                    <a:pt x="578" y="205"/>
                    <a:pt x="579" y="208"/>
                  </a:cubicBezTo>
                  <a:cubicBezTo>
                    <a:pt x="581" y="216"/>
                    <a:pt x="583" y="224"/>
                    <a:pt x="585" y="232"/>
                  </a:cubicBezTo>
                  <a:cubicBezTo>
                    <a:pt x="589" y="243"/>
                    <a:pt x="589" y="243"/>
                    <a:pt x="589" y="243"/>
                  </a:cubicBezTo>
                  <a:cubicBezTo>
                    <a:pt x="592" y="255"/>
                    <a:pt x="592" y="255"/>
                    <a:pt x="592" y="255"/>
                  </a:cubicBezTo>
                  <a:cubicBezTo>
                    <a:pt x="594" y="263"/>
                    <a:pt x="596" y="271"/>
                    <a:pt x="598" y="279"/>
                  </a:cubicBezTo>
                  <a:cubicBezTo>
                    <a:pt x="600" y="282"/>
                    <a:pt x="600" y="285"/>
                    <a:pt x="600" y="288"/>
                  </a:cubicBezTo>
                  <a:cubicBezTo>
                    <a:pt x="600" y="289"/>
                    <a:pt x="600" y="289"/>
                    <a:pt x="600" y="289"/>
                  </a:cubicBezTo>
                  <a:cubicBezTo>
                    <a:pt x="600" y="289"/>
                    <a:pt x="600" y="289"/>
                    <a:pt x="600" y="289"/>
                  </a:cubicBezTo>
                  <a:cubicBezTo>
                    <a:pt x="599" y="290"/>
                    <a:pt x="599" y="290"/>
                    <a:pt x="599" y="290"/>
                  </a:cubicBezTo>
                  <a:cubicBezTo>
                    <a:pt x="599" y="290"/>
                    <a:pt x="599" y="290"/>
                    <a:pt x="599" y="290"/>
                  </a:cubicBezTo>
                  <a:cubicBezTo>
                    <a:pt x="599" y="290"/>
                    <a:pt x="599" y="291"/>
                    <a:pt x="599" y="291"/>
                  </a:cubicBezTo>
                  <a:cubicBezTo>
                    <a:pt x="598" y="292"/>
                    <a:pt x="597" y="293"/>
                    <a:pt x="595" y="294"/>
                  </a:cubicBezTo>
                  <a:cubicBezTo>
                    <a:pt x="592" y="297"/>
                    <a:pt x="589" y="299"/>
                    <a:pt x="586" y="304"/>
                  </a:cubicBezTo>
                  <a:cubicBezTo>
                    <a:pt x="585" y="306"/>
                    <a:pt x="585" y="307"/>
                    <a:pt x="584" y="309"/>
                  </a:cubicBezTo>
                  <a:cubicBezTo>
                    <a:pt x="584" y="309"/>
                    <a:pt x="584" y="310"/>
                    <a:pt x="584" y="311"/>
                  </a:cubicBezTo>
                  <a:cubicBezTo>
                    <a:pt x="584" y="311"/>
                    <a:pt x="584" y="312"/>
                    <a:pt x="584" y="312"/>
                  </a:cubicBezTo>
                  <a:cubicBezTo>
                    <a:pt x="584" y="313"/>
                    <a:pt x="584" y="313"/>
                    <a:pt x="584" y="313"/>
                  </a:cubicBezTo>
                  <a:cubicBezTo>
                    <a:pt x="584" y="314"/>
                    <a:pt x="585" y="316"/>
                    <a:pt x="585" y="317"/>
                  </a:cubicBezTo>
                  <a:cubicBezTo>
                    <a:pt x="586" y="318"/>
                    <a:pt x="586" y="319"/>
                    <a:pt x="586" y="320"/>
                  </a:cubicBezTo>
                  <a:cubicBezTo>
                    <a:pt x="590" y="327"/>
                    <a:pt x="593" y="335"/>
                    <a:pt x="596" y="342"/>
                  </a:cubicBezTo>
                  <a:cubicBezTo>
                    <a:pt x="599" y="349"/>
                    <a:pt x="603" y="356"/>
                    <a:pt x="606" y="363"/>
                  </a:cubicBezTo>
                  <a:cubicBezTo>
                    <a:pt x="610" y="371"/>
                    <a:pt x="613" y="379"/>
                    <a:pt x="617" y="388"/>
                  </a:cubicBezTo>
                  <a:cubicBezTo>
                    <a:pt x="618" y="390"/>
                    <a:pt x="619" y="392"/>
                    <a:pt x="620" y="395"/>
                  </a:cubicBezTo>
                  <a:cubicBezTo>
                    <a:pt x="622" y="398"/>
                    <a:pt x="623" y="402"/>
                    <a:pt x="625" y="406"/>
                  </a:cubicBezTo>
                  <a:cubicBezTo>
                    <a:pt x="627" y="409"/>
                    <a:pt x="629" y="412"/>
                    <a:pt x="631" y="416"/>
                  </a:cubicBezTo>
                  <a:cubicBezTo>
                    <a:pt x="632" y="419"/>
                    <a:pt x="634" y="422"/>
                    <a:pt x="634" y="424"/>
                  </a:cubicBezTo>
                  <a:cubicBezTo>
                    <a:pt x="633" y="424"/>
                    <a:pt x="633" y="425"/>
                    <a:pt x="633" y="425"/>
                  </a:cubicBezTo>
                  <a:cubicBezTo>
                    <a:pt x="633" y="426"/>
                    <a:pt x="633" y="426"/>
                    <a:pt x="633" y="426"/>
                  </a:cubicBezTo>
                  <a:cubicBezTo>
                    <a:pt x="633" y="426"/>
                    <a:pt x="633" y="427"/>
                    <a:pt x="632" y="427"/>
                  </a:cubicBezTo>
                  <a:cubicBezTo>
                    <a:pt x="631" y="429"/>
                    <a:pt x="630" y="430"/>
                    <a:pt x="629" y="432"/>
                  </a:cubicBezTo>
                  <a:cubicBezTo>
                    <a:pt x="628" y="433"/>
                    <a:pt x="627" y="435"/>
                    <a:pt x="626" y="436"/>
                  </a:cubicBezTo>
                  <a:cubicBezTo>
                    <a:pt x="625" y="437"/>
                    <a:pt x="624" y="438"/>
                    <a:pt x="622" y="440"/>
                  </a:cubicBezTo>
                  <a:cubicBezTo>
                    <a:pt x="621" y="441"/>
                    <a:pt x="620" y="441"/>
                    <a:pt x="618" y="442"/>
                  </a:cubicBezTo>
                  <a:cubicBezTo>
                    <a:pt x="618" y="442"/>
                    <a:pt x="618" y="442"/>
                    <a:pt x="618" y="442"/>
                  </a:cubicBezTo>
                  <a:cubicBezTo>
                    <a:pt x="617" y="443"/>
                    <a:pt x="617" y="443"/>
                    <a:pt x="617" y="443"/>
                  </a:cubicBezTo>
                  <a:cubicBezTo>
                    <a:pt x="616" y="443"/>
                    <a:pt x="616" y="443"/>
                    <a:pt x="616" y="443"/>
                  </a:cubicBezTo>
                  <a:cubicBezTo>
                    <a:pt x="615" y="444"/>
                    <a:pt x="615" y="444"/>
                    <a:pt x="614" y="444"/>
                  </a:cubicBezTo>
                  <a:cubicBezTo>
                    <a:pt x="611" y="445"/>
                    <a:pt x="607" y="445"/>
                    <a:pt x="604" y="445"/>
                  </a:cubicBezTo>
                  <a:cubicBezTo>
                    <a:pt x="602" y="445"/>
                    <a:pt x="601" y="445"/>
                    <a:pt x="599" y="445"/>
                  </a:cubicBezTo>
                  <a:cubicBezTo>
                    <a:pt x="598" y="445"/>
                    <a:pt x="598" y="445"/>
                    <a:pt x="598" y="445"/>
                  </a:cubicBezTo>
                  <a:cubicBezTo>
                    <a:pt x="598" y="445"/>
                    <a:pt x="596" y="445"/>
                    <a:pt x="596" y="445"/>
                  </a:cubicBezTo>
                  <a:cubicBezTo>
                    <a:pt x="596" y="445"/>
                    <a:pt x="596" y="445"/>
                    <a:pt x="596" y="445"/>
                  </a:cubicBezTo>
                  <a:cubicBezTo>
                    <a:pt x="595" y="445"/>
                    <a:pt x="595" y="445"/>
                    <a:pt x="595" y="445"/>
                  </a:cubicBezTo>
                  <a:cubicBezTo>
                    <a:pt x="595" y="445"/>
                    <a:pt x="594" y="445"/>
                    <a:pt x="594" y="445"/>
                  </a:cubicBezTo>
                  <a:cubicBezTo>
                    <a:pt x="593" y="445"/>
                    <a:pt x="592" y="446"/>
                    <a:pt x="591" y="446"/>
                  </a:cubicBezTo>
                  <a:cubicBezTo>
                    <a:pt x="590" y="447"/>
                    <a:pt x="589" y="448"/>
                    <a:pt x="588" y="449"/>
                  </a:cubicBezTo>
                  <a:cubicBezTo>
                    <a:pt x="587" y="450"/>
                    <a:pt x="587" y="451"/>
                    <a:pt x="587" y="451"/>
                  </a:cubicBezTo>
                  <a:cubicBezTo>
                    <a:pt x="586" y="453"/>
                    <a:pt x="586" y="453"/>
                    <a:pt x="586" y="453"/>
                  </a:cubicBezTo>
                  <a:cubicBezTo>
                    <a:pt x="586" y="454"/>
                    <a:pt x="585" y="456"/>
                    <a:pt x="585" y="458"/>
                  </a:cubicBezTo>
                  <a:cubicBezTo>
                    <a:pt x="583" y="466"/>
                    <a:pt x="582" y="474"/>
                    <a:pt x="583" y="482"/>
                  </a:cubicBezTo>
                  <a:cubicBezTo>
                    <a:pt x="584" y="485"/>
                    <a:pt x="585" y="489"/>
                    <a:pt x="587" y="493"/>
                  </a:cubicBezTo>
                  <a:cubicBezTo>
                    <a:pt x="588" y="495"/>
                    <a:pt x="588" y="495"/>
                    <a:pt x="588" y="495"/>
                  </a:cubicBezTo>
                  <a:cubicBezTo>
                    <a:pt x="587" y="495"/>
                    <a:pt x="588" y="497"/>
                    <a:pt x="588" y="497"/>
                  </a:cubicBezTo>
                  <a:cubicBezTo>
                    <a:pt x="588" y="497"/>
                    <a:pt x="588" y="497"/>
                    <a:pt x="588" y="497"/>
                  </a:cubicBezTo>
                  <a:cubicBezTo>
                    <a:pt x="588" y="497"/>
                    <a:pt x="588" y="497"/>
                    <a:pt x="588" y="498"/>
                  </a:cubicBezTo>
                  <a:cubicBezTo>
                    <a:pt x="588" y="498"/>
                    <a:pt x="587" y="498"/>
                    <a:pt x="587" y="498"/>
                  </a:cubicBezTo>
                  <a:cubicBezTo>
                    <a:pt x="587" y="498"/>
                    <a:pt x="587" y="498"/>
                    <a:pt x="587" y="499"/>
                  </a:cubicBezTo>
                  <a:cubicBezTo>
                    <a:pt x="584" y="501"/>
                    <a:pt x="582" y="504"/>
                    <a:pt x="579" y="506"/>
                  </a:cubicBezTo>
                  <a:cubicBezTo>
                    <a:pt x="577" y="508"/>
                    <a:pt x="577" y="508"/>
                    <a:pt x="577" y="508"/>
                  </a:cubicBezTo>
                  <a:cubicBezTo>
                    <a:pt x="576" y="509"/>
                    <a:pt x="577" y="509"/>
                    <a:pt x="576" y="509"/>
                  </a:cubicBezTo>
                  <a:cubicBezTo>
                    <a:pt x="576" y="509"/>
                    <a:pt x="576" y="509"/>
                    <a:pt x="576" y="509"/>
                  </a:cubicBezTo>
                  <a:cubicBezTo>
                    <a:pt x="576" y="510"/>
                    <a:pt x="576" y="510"/>
                    <a:pt x="576" y="510"/>
                  </a:cubicBezTo>
                  <a:cubicBezTo>
                    <a:pt x="575" y="510"/>
                    <a:pt x="575" y="511"/>
                    <a:pt x="575" y="511"/>
                  </a:cubicBezTo>
                  <a:cubicBezTo>
                    <a:pt x="575" y="512"/>
                    <a:pt x="574" y="513"/>
                    <a:pt x="574" y="513"/>
                  </a:cubicBezTo>
                  <a:cubicBezTo>
                    <a:pt x="574" y="514"/>
                    <a:pt x="574" y="515"/>
                    <a:pt x="574" y="515"/>
                  </a:cubicBezTo>
                  <a:cubicBezTo>
                    <a:pt x="574" y="517"/>
                    <a:pt x="575" y="518"/>
                    <a:pt x="575" y="519"/>
                  </a:cubicBezTo>
                  <a:cubicBezTo>
                    <a:pt x="577" y="522"/>
                    <a:pt x="578" y="525"/>
                    <a:pt x="580" y="528"/>
                  </a:cubicBezTo>
                  <a:cubicBezTo>
                    <a:pt x="581" y="531"/>
                    <a:pt x="581" y="535"/>
                    <a:pt x="581" y="537"/>
                  </a:cubicBezTo>
                  <a:cubicBezTo>
                    <a:pt x="581" y="537"/>
                    <a:pt x="581" y="537"/>
                    <a:pt x="581" y="538"/>
                  </a:cubicBezTo>
                  <a:cubicBezTo>
                    <a:pt x="581" y="538"/>
                    <a:pt x="581" y="538"/>
                    <a:pt x="581" y="538"/>
                  </a:cubicBezTo>
                  <a:cubicBezTo>
                    <a:pt x="580" y="538"/>
                    <a:pt x="580" y="539"/>
                    <a:pt x="580" y="539"/>
                  </a:cubicBezTo>
                  <a:cubicBezTo>
                    <a:pt x="579" y="539"/>
                    <a:pt x="579" y="539"/>
                    <a:pt x="579" y="539"/>
                  </a:cubicBezTo>
                  <a:cubicBezTo>
                    <a:pt x="579" y="539"/>
                    <a:pt x="579" y="539"/>
                    <a:pt x="578" y="539"/>
                  </a:cubicBezTo>
                  <a:cubicBezTo>
                    <a:pt x="578" y="539"/>
                    <a:pt x="577" y="539"/>
                    <a:pt x="577" y="539"/>
                  </a:cubicBezTo>
                  <a:cubicBezTo>
                    <a:pt x="576" y="539"/>
                    <a:pt x="576" y="539"/>
                    <a:pt x="576" y="539"/>
                  </a:cubicBezTo>
                  <a:cubicBezTo>
                    <a:pt x="573" y="539"/>
                    <a:pt x="570" y="541"/>
                    <a:pt x="569" y="543"/>
                  </a:cubicBezTo>
                  <a:cubicBezTo>
                    <a:pt x="569" y="544"/>
                    <a:pt x="569" y="544"/>
                    <a:pt x="568" y="544"/>
                  </a:cubicBezTo>
                  <a:cubicBezTo>
                    <a:pt x="568" y="545"/>
                    <a:pt x="568" y="545"/>
                    <a:pt x="568" y="545"/>
                  </a:cubicBezTo>
                  <a:cubicBezTo>
                    <a:pt x="567" y="546"/>
                    <a:pt x="567" y="547"/>
                    <a:pt x="566" y="548"/>
                  </a:cubicBezTo>
                  <a:cubicBezTo>
                    <a:pt x="565" y="551"/>
                    <a:pt x="564" y="554"/>
                    <a:pt x="563" y="558"/>
                  </a:cubicBezTo>
                  <a:cubicBezTo>
                    <a:pt x="562" y="562"/>
                    <a:pt x="561" y="566"/>
                    <a:pt x="562" y="570"/>
                  </a:cubicBezTo>
                  <a:cubicBezTo>
                    <a:pt x="562" y="571"/>
                    <a:pt x="562" y="571"/>
                    <a:pt x="562" y="571"/>
                  </a:cubicBezTo>
                  <a:cubicBezTo>
                    <a:pt x="563" y="571"/>
                    <a:pt x="562" y="571"/>
                    <a:pt x="563" y="572"/>
                  </a:cubicBezTo>
                  <a:cubicBezTo>
                    <a:pt x="563" y="573"/>
                    <a:pt x="563" y="573"/>
                    <a:pt x="563" y="573"/>
                  </a:cubicBezTo>
                  <a:cubicBezTo>
                    <a:pt x="563" y="573"/>
                    <a:pt x="564" y="574"/>
                    <a:pt x="564" y="575"/>
                  </a:cubicBezTo>
                  <a:cubicBezTo>
                    <a:pt x="565" y="577"/>
                    <a:pt x="567" y="578"/>
                    <a:pt x="568" y="579"/>
                  </a:cubicBezTo>
                  <a:cubicBezTo>
                    <a:pt x="570" y="582"/>
                    <a:pt x="572" y="585"/>
                    <a:pt x="574" y="587"/>
                  </a:cubicBezTo>
                  <a:cubicBezTo>
                    <a:pt x="575" y="590"/>
                    <a:pt x="577" y="593"/>
                    <a:pt x="578" y="595"/>
                  </a:cubicBezTo>
                  <a:cubicBezTo>
                    <a:pt x="579" y="598"/>
                    <a:pt x="580" y="601"/>
                    <a:pt x="580" y="604"/>
                  </a:cubicBezTo>
                  <a:cubicBezTo>
                    <a:pt x="581" y="610"/>
                    <a:pt x="578" y="616"/>
                    <a:pt x="575" y="620"/>
                  </a:cubicBezTo>
                  <a:cubicBezTo>
                    <a:pt x="571" y="625"/>
                    <a:pt x="566" y="628"/>
                    <a:pt x="560" y="629"/>
                  </a:cubicBezTo>
                  <a:cubicBezTo>
                    <a:pt x="559" y="629"/>
                    <a:pt x="557" y="630"/>
                    <a:pt x="556" y="630"/>
                  </a:cubicBezTo>
                  <a:cubicBezTo>
                    <a:pt x="554" y="630"/>
                    <a:pt x="553" y="630"/>
                    <a:pt x="551" y="630"/>
                  </a:cubicBezTo>
                  <a:cubicBezTo>
                    <a:pt x="548" y="630"/>
                    <a:pt x="545" y="630"/>
                    <a:pt x="542" y="630"/>
                  </a:cubicBezTo>
                  <a:cubicBezTo>
                    <a:pt x="530" y="629"/>
                    <a:pt x="518" y="629"/>
                    <a:pt x="506" y="629"/>
                  </a:cubicBezTo>
                  <a:cubicBezTo>
                    <a:pt x="494" y="628"/>
                    <a:pt x="482" y="628"/>
                    <a:pt x="471" y="628"/>
                  </a:cubicBezTo>
                  <a:cubicBezTo>
                    <a:pt x="465" y="628"/>
                    <a:pt x="460" y="628"/>
                    <a:pt x="454" y="629"/>
                  </a:cubicBezTo>
                  <a:cubicBezTo>
                    <a:pt x="449" y="629"/>
                    <a:pt x="443" y="630"/>
                    <a:pt x="438" y="633"/>
                  </a:cubicBezTo>
                  <a:cubicBezTo>
                    <a:pt x="437" y="634"/>
                    <a:pt x="437" y="634"/>
                    <a:pt x="437" y="634"/>
                  </a:cubicBezTo>
                  <a:cubicBezTo>
                    <a:pt x="437" y="634"/>
                    <a:pt x="436" y="634"/>
                    <a:pt x="436" y="634"/>
                  </a:cubicBezTo>
                  <a:cubicBezTo>
                    <a:pt x="436" y="635"/>
                    <a:pt x="436" y="635"/>
                    <a:pt x="436" y="635"/>
                  </a:cubicBezTo>
                  <a:cubicBezTo>
                    <a:pt x="435" y="636"/>
                    <a:pt x="435" y="636"/>
                    <a:pt x="435" y="636"/>
                  </a:cubicBezTo>
                  <a:cubicBezTo>
                    <a:pt x="434" y="637"/>
                    <a:pt x="433" y="639"/>
                    <a:pt x="433" y="640"/>
                  </a:cubicBezTo>
                  <a:cubicBezTo>
                    <a:pt x="431" y="642"/>
                    <a:pt x="430" y="645"/>
                    <a:pt x="429" y="647"/>
                  </a:cubicBezTo>
                  <a:cubicBezTo>
                    <a:pt x="426" y="652"/>
                    <a:pt x="424" y="656"/>
                    <a:pt x="422" y="661"/>
                  </a:cubicBezTo>
                  <a:cubicBezTo>
                    <a:pt x="414" y="679"/>
                    <a:pt x="406" y="696"/>
                    <a:pt x="400" y="713"/>
                  </a:cubicBezTo>
                  <a:cubicBezTo>
                    <a:pt x="394" y="729"/>
                    <a:pt x="388" y="744"/>
                    <a:pt x="385" y="758"/>
                  </a:cubicBezTo>
                  <a:cubicBezTo>
                    <a:pt x="385" y="760"/>
                    <a:pt x="384" y="762"/>
                    <a:pt x="384" y="763"/>
                  </a:cubicBezTo>
                  <a:cubicBezTo>
                    <a:pt x="384" y="765"/>
                    <a:pt x="383" y="767"/>
                    <a:pt x="383" y="769"/>
                  </a:cubicBezTo>
                  <a:cubicBezTo>
                    <a:pt x="383" y="772"/>
                    <a:pt x="384" y="775"/>
                    <a:pt x="384" y="779"/>
                  </a:cubicBezTo>
                  <a:cubicBezTo>
                    <a:pt x="384" y="785"/>
                    <a:pt x="384" y="791"/>
                    <a:pt x="385" y="797"/>
                  </a:cubicBezTo>
                  <a:cubicBezTo>
                    <a:pt x="386" y="808"/>
                    <a:pt x="387" y="817"/>
                    <a:pt x="389" y="825"/>
                  </a:cubicBezTo>
                  <a:cubicBezTo>
                    <a:pt x="390" y="832"/>
                    <a:pt x="392" y="838"/>
                    <a:pt x="393" y="842"/>
                  </a:cubicBezTo>
                  <a:cubicBezTo>
                    <a:pt x="395" y="845"/>
                    <a:pt x="397" y="847"/>
                    <a:pt x="396" y="847"/>
                  </a:cubicBezTo>
                  <a:cubicBezTo>
                    <a:pt x="397" y="847"/>
                    <a:pt x="395" y="845"/>
                    <a:pt x="394" y="842"/>
                  </a:cubicBezTo>
                  <a:cubicBezTo>
                    <a:pt x="392" y="838"/>
                    <a:pt x="390" y="832"/>
                    <a:pt x="389" y="825"/>
                  </a:cubicBezTo>
                  <a:cubicBezTo>
                    <a:pt x="388" y="817"/>
                    <a:pt x="386" y="808"/>
                    <a:pt x="386" y="797"/>
                  </a:cubicBezTo>
                  <a:cubicBezTo>
                    <a:pt x="385" y="791"/>
                    <a:pt x="385" y="785"/>
                    <a:pt x="385" y="778"/>
                  </a:cubicBezTo>
                  <a:cubicBezTo>
                    <a:pt x="385" y="775"/>
                    <a:pt x="384" y="772"/>
                    <a:pt x="384" y="769"/>
                  </a:cubicBezTo>
                  <a:cubicBezTo>
                    <a:pt x="385" y="767"/>
                    <a:pt x="385" y="765"/>
                    <a:pt x="385" y="763"/>
                  </a:cubicBezTo>
                  <a:cubicBezTo>
                    <a:pt x="385" y="762"/>
                    <a:pt x="386" y="760"/>
                    <a:pt x="386" y="758"/>
                  </a:cubicBezTo>
                  <a:cubicBezTo>
                    <a:pt x="390" y="744"/>
                    <a:pt x="395" y="729"/>
                    <a:pt x="402" y="713"/>
                  </a:cubicBezTo>
                  <a:cubicBezTo>
                    <a:pt x="408" y="697"/>
                    <a:pt x="416" y="680"/>
                    <a:pt x="425" y="662"/>
                  </a:cubicBezTo>
                  <a:cubicBezTo>
                    <a:pt x="427" y="657"/>
                    <a:pt x="429" y="653"/>
                    <a:pt x="431" y="648"/>
                  </a:cubicBezTo>
                  <a:cubicBezTo>
                    <a:pt x="433" y="646"/>
                    <a:pt x="434" y="644"/>
                    <a:pt x="435" y="642"/>
                  </a:cubicBezTo>
                  <a:cubicBezTo>
                    <a:pt x="437" y="638"/>
                    <a:pt x="437" y="638"/>
                    <a:pt x="437" y="638"/>
                  </a:cubicBezTo>
                  <a:cubicBezTo>
                    <a:pt x="438" y="637"/>
                    <a:pt x="438" y="637"/>
                    <a:pt x="438" y="637"/>
                  </a:cubicBezTo>
                  <a:cubicBezTo>
                    <a:pt x="439" y="637"/>
                    <a:pt x="439" y="637"/>
                    <a:pt x="439" y="637"/>
                  </a:cubicBezTo>
                  <a:cubicBezTo>
                    <a:pt x="439" y="636"/>
                    <a:pt x="439" y="637"/>
                    <a:pt x="439" y="636"/>
                  </a:cubicBezTo>
                  <a:cubicBezTo>
                    <a:pt x="440" y="636"/>
                    <a:pt x="440" y="636"/>
                    <a:pt x="440" y="636"/>
                  </a:cubicBezTo>
                  <a:cubicBezTo>
                    <a:pt x="444" y="633"/>
                    <a:pt x="449" y="632"/>
                    <a:pt x="454" y="632"/>
                  </a:cubicBezTo>
                  <a:cubicBezTo>
                    <a:pt x="460" y="631"/>
                    <a:pt x="465" y="631"/>
                    <a:pt x="471" y="631"/>
                  </a:cubicBezTo>
                  <a:cubicBezTo>
                    <a:pt x="493" y="631"/>
                    <a:pt x="517" y="634"/>
                    <a:pt x="542" y="634"/>
                  </a:cubicBezTo>
                  <a:cubicBezTo>
                    <a:pt x="545" y="634"/>
                    <a:pt x="548" y="635"/>
                    <a:pt x="551" y="635"/>
                  </a:cubicBezTo>
                  <a:cubicBezTo>
                    <a:pt x="553" y="635"/>
                    <a:pt x="554" y="635"/>
                    <a:pt x="556" y="635"/>
                  </a:cubicBezTo>
                  <a:cubicBezTo>
                    <a:pt x="558" y="635"/>
                    <a:pt x="559" y="634"/>
                    <a:pt x="561" y="634"/>
                  </a:cubicBezTo>
                  <a:cubicBezTo>
                    <a:pt x="568" y="632"/>
                    <a:pt x="574" y="629"/>
                    <a:pt x="579" y="623"/>
                  </a:cubicBezTo>
                  <a:cubicBezTo>
                    <a:pt x="580" y="622"/>
                    <a:pt x="581" y="620"/>
                    <a:pt x="582" y="619"/>
                  </a:cubicBezTo>
                  <a:cubicBezTo>
                    <a:pt x="583" y="617"/>
                    <a:pt x="583" y="617"/>
                    <a:pt x="583" y="617"/>
                  </a:cubicBezTo>
                  <a:cubicBezTo>
                    <a:pt x="583" y="616"/>
                    <a:pt x="584" y="615"/>
                    <a:pt x="584" y="614"/>
                  </a:cubicBezTo>
                  <a:cubicBezTo>
                    <a:pt x="585" y="611"/>
                    <a:pt x="586" y="607"/>
                    <a:pt x="586" y="604"/>
                  </a:cubicBezTo>
                  <a:cubicBezTo>
                    <a:pt x="586" y="600"/>
                    <a:pt x="585" y="597"/>
                    <a:pt x="583" y="593"/>
                  </a:cubicBezTo>
                  <a:cubicBezTo>
                    <a:pt x="582" y="590"/>
                    <a:pt x="580" y="587"/>
                    <a:pt x="578" y="584"/>
                  </a:cubicBezTo>
                  <a:cubicBezTo>
                    <a:pt x="576" y="581"/>
                    <a:pt x="574" y="579"/>
                    <a:pt x="572" y="576"/>
                  </a:cubicBezTo>
                  <a:cubicBezTo>
                    <a:pt x="571" y="575"/>
                    <a:pt x="570" y="573"/>
                    <a:pt x="569" y="572"/>
                  </a:cubicBezTo>
                  <a:cubicBezTo>
                    <a:pt x="569" y="572"/>
                    <a:pt x="569" y="571"/>
                    <a:pt x="568" y="570"/>
                  </a:cubicBezTo>
                  <a:cubicBezTo>
                    <a:pt x="568" y="570"/>
                    <a:pt x="568" y="570"/>
                    <a:pt x="568" y="570"/>
                  </a:cubicBezTo>
                  <a:cubicBezTo>
                    <a:pt x="568" y="570"/>
                    <a:pt x="568" y="569"/>
                    <a:pt x="568" y="569"/>
                  </a:cubicBezTo>
                  <a:cubicBezTo>
                    <a:pt x="568" y="568"/>
                    <a:pt x="568" y="568"/>
                    <a:pt x="568" y="568"/>
                  </a:cubicBezTo>
                  <a:cubicBezTo>
                    <a:pt x="567" y="566"/>
                    <a:pt x="568" y="563"/>
                    <a:pt x="569" y="560"/>
                  </a:cubicBezTo>
                  <a:cubicBezTo>
                    <a:pt x="569" y="557"/>
                    <a:pt x="571" y="554"/>
                    <a:pt x="572" y="551"/>
                  </a:cubicBezTo>
                  <a:cubicBezTo>
                    <a:pt x="572" y="550"/>
                    <a:pt x="573" y="549"/>
                    <a:pt x="573" y="548"/>
                  </a:cubicBezTo>
                  <a:cubicBezTo>
                    <a:pt x="574" y="547"/>
                    <a:pt x="574" y="547"/>
                    <a:pt x="574" y="547"/>
                  </a:cubicBezTo>
                  <a:cubicBezTo>
                    <a:pt x="574" y="547"/>
                    <a:pt x="574" y="546"/>
                    <a:pt x="574" y="546"/>
                  </a:cubicBezTo>
                  <a:cubicBezTo>
                    <a:pt x="575" y="546"/>
                    <a:pt x="575" y="546"/>
                    <a:pt x="575" y="546"/>
                  </a:cubicBezTo>
                  <a:cubicBezTo>
                    <a:pt x="575" y="546"/>
                    <a:pt x="575" y="545"/>
                    <a:pt x="576" y="545"/>
                  </a:cubicBezTo>
                  <a:cubicBezTo>
                    <a:pt x="576" y="545"/>
                    <a:pt x="576" y="545"/>
                    <a:pt x="576" y="545"/>
                  </a:cubicBezTo>
                  <a:cubicBezTo>
                    <a:pt x="577" y="545"/>
                    <a:pt x="577" y="545"/>
                    <a:pt x="577" y="545"/>
                  </a:cubicBezTo>
                  <a:cubicBezTo>
                    <a:pt x="578" y="545"/>
                    <a:pt x="578" y="545"/>
                    <a:pt x="578" y="545"/>
                  </a:cubicBezTo>
                  <a:cubicBezTo>
                    <a:pt x="580" y="545"/>
                    <a:pt x="581" y="545"/>
                    <a:pt x="583" y="545"/>
                  </a:cubicBezTo>
                  <a:cubicBezTo>
                    <a:pt x="584" y="544"/>
                    <a:pt x="585" y="543"/>
                    <a:pt x="586" y="542"/>
                  </a:cubicBezTo>
                  <a:cubicBezTo>
                    <a:pt x="586" y="541"/>
                    <a:pt x="586" y="541"/>
                    <a:pt x="587" y="540"/>
                  </a:cubicBezTo>
                  <a:cubicBezTo>
                    <a:pt x="587" y="540"/>
                    <a:pt x="587" y="539"/>
                    <a:pt x="587" y="538"/>
                  </a:cubicBezTo>
                  <a:cubicBezTo>
                    <a:pt x="588" y="534"/>
                    <a:pt x="587" y="530"/>
                    <a:pt x="586" y="526"/>
                  </a:cubicBezTo>
                  <a:cubicBezTo>
                    <a:pt x="585" y="523"/>
                    <a:pt x="583" y="519"/>
                    <a:pt x="581" y="516"/>
                  </a:cubicBezTo>
                  <a:cubicBezTo>
                    <a:pt x="581" y="516"/>
                    <a:pt x="581" y="516"/>
                    <a:pt x="581" y="516"/>
                  </a:cubicBezTo>
                  <a:cubicBezTo>
                    <a:pt x="581" y="515"/>
                    <a:pt x="581" y="515"/>
                    <a:pt x="581" y="515"/>
                  </a:cubicBezTo>
                  <a:cubicBezTo>
                    <a:pt x="581" y="515"/>
                    <a:pt x="581" y="515"/>
                    <a:pt x="581" y="514"/>
                  </a:cubicBezTo>
                  <a:cubicBezTo>
                    <a:pt x="581" y="514"/>
                    <a:pt x="581" y="514"/>
                    <a:pt x="581" y="514"/>
                  </a:cubicBezTo>
                  <a:cubicBezTo>
                    <a:pt x="580" y="514"/>
                    <a:pt x="582" y="513"/>
                    <a:pt x="582" y="513"/>
                  </a:cubicBezTo>
                  <a:cubicBezTo>
                    <a:pt x="584" y="511"/>
                    <a:pt x="584" y="511"/>
                    <a:pt x="584" y="511"/>
                  </a:cubicBezTo>
                  <a:cubicBezTo>
                    <a:pt x="586" y="509"/>
                    <a:pt x="589" y="506"/>
                    <a:pt x="592" y="504"/>
                  </a:cubicBezTo>
                  <a:cubicBezTo>
                    <a:pt x="592" y="504"/>
                    <a:pt x="592" y="503"/>
                    <a:pt x="593" y="503"/>
                  </a:cubicBezTo>
                  <a:cubicBezTo>
                    <a:pt x="593" y="502"/>
                    <a:pt x="594" y="501"/>
                    <a:pt x="594" y="501"/>
                  </a:cubicBezTo>
                  <a:cubicBezTo>
                    <a:pt x="594" y="500"/>
                    <a:pt x="595" y="499"/>
                    <a:pt x="595" y="499"/>
                  </a:cubicBezTo>
                  <a:cubicBezTo>
                    <a:pt x="595" y="498"/>
                    <a:pt x="595" y="497"/>
                    <a:pt x="595" y="496"/>
                  </a:cubicBezTo>
                  <a:cubicBezTo>
                    <a:pt x="595" y="495"/>
                    <a:pt x="595" y="495"/>
                    <a:pt x="595" y="494"/>
                  </a:cubicBezTo>
                  <a:cubicBezTo>
                    <a:pt x="595" y="494"/>
                    <a:pt x="595" y="494"/>
                    <a:pt x="595" y="494"/>
                  </a:cubicBezTo>
                  <a:cubicBezTo>
                    <a:pt x="595" y="494"/>
                    <a:pt x="594" y="492"/>
                    <a:pt x="594" y="493"/>
                  </a:cubicBezTo>
                  <a:cubicBezTo>
                    <a:pt x="593" y="490"/>
                    <a:pt x="593" y="490"/>
                    <a:pt x="593" y="490"/>
                  </a:cubicBezTo>
                  <a:cubicBezTo>
                    <a:pt x="592" y="487"/>
                    <a:pt x="591" y="484"/>
                    <a:pt x="591" y="480"/>
                  </a:cubicBezTo>
                  <a:cubicBezTo>
                    <a:pt x="590" y="474"/>
                    <a:pt x="590" y="467"/>
                    <a:pt x="592" y="460"/>
                  </a:cubicBezTo>
                  <a:cubicBezTo>
                    <a:pt x="592" y="459"/>
                    <a:pt x="593" y="457"/>
                    <a:pt x="594" y="455"/>
                  </a:cubicBezTo>
                  <a:cubicBezTo>
                    <a:pt x="594" y="454"/>
                    <a:pt x="594" y="454"/>
                    <a:pt x="594" y="454"/>
                  </a:cubicBezTo>
                  <a:cubicBezTo>
                    <a:pt x="594" y="454"/>
                    <a:pt x="594" y="454"/>
                    <a:pt x="594" y="454"/>
                  </a:cubicBezTo>
                  <a:cubicBezTo>
                    <a:pt x="594" y="453"/>
                    <a:pt x="595" y="453"/>
                    <a:pt x="595" y="453"/>
                  </a:cubicBezTo>
                  <a:cubicBezTo>
                    <a:pt x="595" y="452"/>
                    <a:pt x="600" y="453"/>
                    <a:pt x="604" y="453"/>
                  </a:cubicBezTo>
                  <a:cubicBezTo>
                    <a:pt x="612" y="453"/>
                    <a:pt x="621" y="452"/>
                    <a:pt x="628" y="446"/>
                  </a:cubicBezTo>
                  <a:cubicBezTo>
                    <a:pt x="629" y="445"/>
                    <a:pt x="631" y="443"/>
                    <a:pt x="632" y="442"/>
                  </a:cubicBezTo>
                  <a:cubicBezTo>
                    <a:pt x="633" y="440"/>
                    <a:pt x="635" y="439"/>
                    <a:pt x="636" y="437"/>
                  </a:cubicBezTo>
                  <a:cubicBezTo>
                    <a:pt x="637" y="435"/>
                    <a:pt x="638" y="434"/>
                    <a:pt x="639" y="432"/>
                  </a:cubicBezTo>
                  <a:cubicBezTo>
                    <a:pt x="640" y="431"/>
                    <a:pt x="641" y="430"/>
                    <a:pt x="641" y="429"/>
                  </a:cubicBezTo>
                  <a:cubicBezTo>
                    <a:pt x="642" y="427"/>
                    <a:pt x="642" y="427"/>
                    <a:pt x="642" y="427"/>
                  </a:cubicBezTo>
                  <a:cubicBezTo>
                    <a:pt x="642" y="426"/>
                    <a:pt x="642" y="425"/>
                    <a:pt x="642" y="425"/>
                  </a:cubicBezTo>
                  <a:cubicBezTo>
                    <a:pt x="642" y="419"/>
                    <a:pt x="640" y="415"/>
                    <a:pt x="638" y="412"/>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 name="Freeform 6"/>
            <p:cNvSpPr>
              <a:spLocks noEditPoints="1"/>
            </p:cNvSpPr>
            <p:nvPr/>
          </p:nvSpPr>
          <p:spPr bwMode="auto">
            <a:xfrm>
              <a:off x="3137" y="1242"/>
              <a:ext cx="1275" cy="1307"/>
            </a:xfrm>
            <a:custGeom>
              <a:avLst/>
              <a:gdLst>
                <a:gd name="T0" fmla="*/ 481 w 537"/>
                <a:gd name="T1" fmla="*/ 280 h 551"/>
                <a:gd name="T2" fmla="*/ 489 w 537"/>
                <a:gd name="T3" fmla="*/ 71 h 551"/>
                <a:gd name="T4" fmla="*/ 348 w 537"/>
                <a:gd name="T5" fmla="*/ 9 h 551"/>
                <a:gd name="T6" fmla="*/ 226 w 537"/>
                <a:gd name="T7" fmla="*/ 7 h 551"/>
                <a:gd name="T8" fmla="*/ 49 w 537"/>
                <a:gd name="T9" fmla="*/ 107 h 551"/>
                <a:gd name="T10" fmla="*/ 48 w 537"/>
                <a:gd name="T11" fmla="*/ 291 h 551"/>
                <a:gd name="T12" fmla="*/ 77 w 537"/>
                <a:gd name="T13" fmla="*/ 372 h 551"/>
                <a:gd name="T14" fmla="*/ 187 w 537"/>
                <a:gd name="T15" fmla="*/ 419 h 551"/>
                <a:gd name="T16" fmla="*/ 229 w 537"/>
                <a:gd name="T17" fmla="*/ 437 h 551"/>
                <a:gd name="T18" fmla="*/ 303 w 537"/>
                <a:gd name="T19" fmla="*/ 349 h 551"/>
                <a:gd name="T20" fmla="*/ 326 w 537"/>
                <a:gd name="T21" fmla="*/ 339 h 551"/>
                <a:gd name="T22" fmla="*/ 254 w 537"/>
                <a:gd name="T23" fmla="*/ 375 h 551"/>
                <a:gd name="T24" fmla="*/ 198 w 537"/>
                <a:gd name="T25" fmla="*/ 425 h 551"/>
                <a:gd name="T26" fmla="*/ 180 w 537"/>
                <a:gd name="T27" fmla="*/ 402 h 551"/>
                <a:gd name="T28" fmla="*/ 57 w 537"/>
                <a:gd name="T29" fmla="*/ 333 h 551"/>
                <a:gd name="T30" fmla="*/ 67 w 537"/>
                <a:gd name="T31" fmla="*/ 276 h 551"/>
                <a:gd name="T32" fmla="*/ 18 w 537"/>
                <a:gd name="T33" fmla="*/ 258 h 551"/>
                <a:gd name="T34" fmla="*/ 32 w 537"/>
                <a:gd name="T35" fmla="*/ 245 h 551"/>
                <a:gd name="T36" fmla="*/ 40 w 537"/>
                <a:gd name="T37" fmla="*/ 167 h 551"/>
                <a:gd name="T38" fmla="*/ 64 w 537"/>
                <a:gd name="T39" fmla="*/ 189 h 551"/>
                <a:gd name="T40" fmla="*/ 62 w 537"/>
                <a:gd name="T41" fmla="*/ 177 h 551"/>
                <a:gd name="T42" fmla="*/ 164 w 537"/>
                <a:gd name="T43" fmla="*/ 225 h 551"/>
                <a:gd name="T44" fmla="*/ 104 w 537"/>
                <a:gd name="T45" fmla="*/ 75 h 551"/>
                <a:gd name="T46" fmla="*/ 139 w 537"/>
                <a:gd name="T47" fmla="*/ 87 h 551"/>
                <a:gd name="T48" fmla="*/ 158 w 537"/>
                <a:gd name="T49" fmla="*/ 108 h 551"/>
                <a:gd name="T50" fmla="*/ 168 w 537"/>
                <a:gd name="T51" fmla="*/ 32 h 551"/>
                <a:gd name="T52" fmla="*/ 177 w 537"/>
                <a:gd name="T53" fmla="*/ 119 h 551"/>
                <a:gd name="T54" fmla="*/ 187 w 537"/>
                <a:gd name="T55" fmla="*/ 102 h 551"/>
                <a:gd name="T56" fmla="*/ 270 w 537"/>
                <a:gd name="T57" fmla="*/ 114 h 551"/>
                <a:gd name="T58" fmla="*/ 353 w 537"/>
                <a:gd name="T59" fmla="*/ 102 h 551"/>
                <a:gd name="T60" fmla="*/ 413 w 537"/>
                <a:gd name="T61" fmla="*/ 212 h 551"/>
                <a:gd name="T62" fmla="*/ 436 w 537"/>
                <a:gd name="T63" fmla="*/ 165 h 551"/>
                <a:gd name="T64" fmla="*/ 433 w 537"/>
                <a:gd name="T65" fmla="*/ 155 h 551"/>
                <a:gd name="T66" fmla="*/ 379 w 537"/>
                <a:gd name="T67" fmla="*/ 66 h 551"/>
                <a:gd name="T68" fmla="*/ 370 w 537"/>
                <a:gd name="T69" fmla="*/ 90 h 551"/>
                <a:gd name="T70" fmla="*/ 292 w 537"/>
                <a:gd name="T71" fmla="*/ 97 h 551"/>
                <a:gd name="T72" fmla="*/ 174 w 537"/>
                <a:gd name="T73" fmla="*/ 57 h 551"/>
                <a:gd name="T74" fmla="*/ 226 w 537"/>
                <a:gd name="T75" fmla="*/ 20 h 551"/>
                <a:gd name="T76" fmla="*/ 254 w 537"/>
                <a:gd name="T77" fmla="*/ 41 h 551"/>
                <a:gd name="T78" fmla="*/ 210 w 537"/>
                <a:gd name="T79" fmla="*/ 75 h 551"/>
                <a:gd name="T80" fmla="*/ 254 w 537"/>
                <a:gd name="T81" fmla="*/ 50 h 551"/>
                <a:gd name="T82" fmla="*/ 258 w 537"/>
                <a:gd name="T83" fmla="*/ 84 h 551"/>
                <a:gd name="T84" fmla="*/ 310 w 537"/>
                <a:gd name="T85" fmla="*/ 17 h 551"/>
                <a:gd name="T86" fmla="*/ 309 w 537"/>
                <a:gd name="T87" fmla="*/ 74 h 551"/>
                <a:gd name="T88" fmla="*/ 339 w 537"/>
                <a:gd name="T89" fmla="*/ 57 h 551"/>
                <a:gd name="T90" fmla="*/ 329 w 537"/>
                <a:gd name="T91" fmla="*/ 47 h 551"/>
                <a:gd name="T92" fmla="*/ 344 w 537"/>
                <a:gd name="T93" fmla="*/ 21 h 551"/>
                <a:gd name="T94" fmla="*/ 391 w 537"/>
                <a:gd name="T95" fmla="*/ 57 h 551"/>
                <a:gd name="T96" fmla="*/ 399 w 537"/>
                <a:gd name="T97" fmla="*/ 55 h 551"/>
                <a:gd name="T98" fmla="*/ 421 w 537"/>
                <a:gd name="T99" fmla="*/ 68 h 551"/>
                <a:gd name="T100" fmla="*/ 457 w 537"/>
                <a:gd name="T101" fmla="*/ 126 h 551"/>
                <a:gd name="T102" fmla="*/ 438 w 537"/>
                <a:gd name="T103" fmla="*/ 52 h 551"/>
                <a:gd name="T104" fmla="*/ 489 w 537"/>
                <a:gd name="T105" fmla="*/ 123 h 551"/>
                <a:gd name="T106" fmla="*/ 479 w 537"/>
                <a:gd name="T107" fmla="*/ 186 h 551"/>
                <a:gd name="T108" fmla="*/ 505 w 537"/>
                <a:gd name="T109" fmla="*/ 117 h 551"/>
                <a:gd name="T110" fmla="*/ 443 w 537"/>
                <a:gd name="T111" fmla="*/ 229 h 551"/>
                <a:gd name="T112" fmla="*/ 449 w 537"/>
                <a:gd name="T113" fmla="*/ 236 h 551"/>
                <a:gd name="T114" fmla="*/ 470 w 537"/>
                <a:gd name="T115" fmla="*/ 263 h 551"/>
                <a:gd name="T116" fmla="*/ 495 w 537"/>
                <a:gd name="T117" fmla="*/ 211 h 551"/>
                <a:gd name="T118" fmla="*/ 381 w 537"/>
                <a:gd name="T119" fmla="*/ 292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551">
                  <a:moveTo>
                    <a:pt x="372" y="327"/>
                  </a:moveTo>
                  <a:cubicBezTo>
                    <a:pt x="375" y="323"/>
                    <a:pt x="378" y="320"/>
                    <a:pt x="380" y="319"/>
                  </a:cubicBezTo>
                  <a:cubicBezTo>
                    <a:pt x="387" y="315"/>
                    <a:pt x="393" y="306"/>
                    <a:pt x="394" y="297"/>
                  </a:cubicBezTo>
                  <a:cubicBezTo>
                    <a:pt x="394" y="296"/>
                    <a:pt x="394" y="295"/>
                    <a:pt x="394" y="294"/>
                  </a:cubicBezTo>
                  <a:cubicBezTo>
                    <a:pt x="417" y="292"/>
                    <a:pt x="470" y="288"/>
                    <a:pt x="481" y="280"/>
                  </a:cubicBezTo>
                  <a:cubicBezTo>
                    <a:pt x="492" y="271"/>
                    <a:pt x="524" y="242"/>
                    <a:pt x="525" y="220"/>
                  </a:cubicBezTo>
                  <a:cubicBezTo>
                    <a:pt x="528" y="214"/>
                    <a:pt x="537" y="192"/>
                    <a:pt x="532" y="176"/>
                  </a:cubicBezTo>
                  <a:cubicBezTo>
                    <a:pt x="531" y="173"/>
                    <a:pt x="531" y="167"/>
                    <a:pt x="532" y="160"/>
                  </a:cubicBezTo>
                  <a:cubicBezTo>
                    <a:pt x="533" y="144"/>
                    <a:pt x="534" y="121"/>
                    <a:pt x="512" y="106"/>
                  </a:cubicBezTo>
                  <a:cubicBezTo>
                    <a:pt x="512" y="98"/>
                    <a:pt x="508" y="82"/>
                    <a:pt x="489" y="71"/>
                  </a:cubicBezTo>
                  <a:cubicBezTo>
                    <a:pt x="481" y="67"/>
                    <a:pt x="477" y="62"/>
                    <a:pt x="472" y="57"/>
                  </a:cubicBezTo>
                  <a:cubicBezTo>
                    <a:pt x="464" y="48"/>
                    <a:pt x="457" y="39"/>
                    <a:pt x="438" y="39"/>
                  </a:cubicBezTo>
                  <a:cubicBezTo>
                    <a:pt x="433" y="34"/>
                    <a:pt x="421" y="24"/>
                    <a:pt x="402" y="23"/>
                  </a:cubicBezTo>
                  <a:cubicBezTo>
                    <a:pt x="398" y="17"/>
                    <a:pt x="388" y="8"/>
                    <a:pt x="363" y="8"/>
                  </a:cubicBezTo>
                  <a:cubicBezTo>
                    <a:pt x="359" y="8"/>
                    <a:pt x="354" y="8"/>
                    <a:pt x="348" y="9"/>
                  </a:cubicBezTo>
                  <a:cubicBezTo>
                    <a:pt x="345" y="7"/>
                    <a:pt x="336" y="3"/>
                    <a:pt x="326" y="3"/>
                  </a:cubicBezTo>
                  <a:cubicBezTo>
                    <a:pt x="322" y="3"/>
                    <a:pt x="318" y="4"/>
                    <a:pt x="315" y="5"/>
                  </a:cubicBezTo>
                  <a:cubicBezTo>
                    <a:pt x="310" y="3"/>
                    <a:pt x="298" y="0"/>
                    <a:pt x="285" y="0"/>
                  </a:cubicBezTo>
                  <a:cubicBezTo>
                    <a:pt x="274" y="0"/>
                    <a:pt x="264" y="2"/>
                    <a:pt x="256" y="7"/>
                  </a:cubicBezTo>
                  <a:cubicBezTo>
                    <a:pt x="226" y="7"/>
                    <a:pt x="226" y="7"/>
                    <a:pt x="226" y="7"/>
                  </a:cubicBezTo>
                  <a:cubicBezTo>
                    <a:pt x="223" y="7"/>
                    <a:pt x="199" y="9"/>
                    <a:pt x="177" y="20"/>
                  </a:cubicBezTo>
                  <a:cubicBezTo>
                    <a:pt x="175" y="20"/>
                    <a:pt x="172" y="19"/>
                    <a:pt x="168" y="19"/>
                  </a:cubicBezTo>
                  <a:cubicBezTo>
                    <a:pt x="155" y="19"/>
                    <a:pt x="137" y="24"/>
                    <a:pt x="122" y="46"/>
                  </a:cubicBezTo>
                  <a:cubicBezTo>
                    <a:pt x="117" y="47"/>
                    <a:pt x="107" y="50"/>
                    <a:pt x="96" y="65"/>
                  </a:cubicBezTo>
                  <a:cubicBezTo>
                    <a:pt x="85" y="71"/>
                    <a:pt x="54" y="90"/>
                    <a:pt x="49" y="107"/>
                  </a:cubicBezTo>
                  <a:cubicBezTo>
                    <a:pt x="44" y="112"/>
                    <a:pt x="31" y="126"/>
                    <a:pt x="30" y="158"/>
                  </a:cubicBezTo>
                  <a:cubicBezTo>
                    <a:pt x="21" y="165"/>
                    <a:pt x="0" y="186"/>
                    <a:pt x="8" y="234"/>
                  </a:cubicBezTo>
                  <a:cubicBezTo>
                    <a:pt x="6" y="239"/>
                    <a:pt x="2" y="252"/>
                    <a:pt x="6" y="263"/>
                  </a:cubicBezTo>
                  <a:cubicBezTo>
                    <a:pt x="9" y="269"/>
                    <a:pt x="13" y="274"/>
                    <a:pt x="20" y="277"/>
                  </a:cubicBezTo>
                  <a:cubicBezTo>
                    <a:pt x="23" y="281"/>
                    <a:pt x="32" y="291"/>
                    <a:pt x="48" y="291"/>
                  </a:cubicBezTo>
                  <a:cubicBezTo>
                    <a:pt x="49" y="291"/>
                    <a:pt x="50" y="291"/>
                    <a:pt x="51" y="291"/>
                  </a:cubicBezTo>
                  <a:cubicBezTo>
                    <a:pt x="43" y="298"/>
                    <a:pt x="34" y="311"/>
                    <a:pt x="33" y="323"/>
                  </a:cubicBezTo>
                  <a:cubicBezTo>
                    <a:pt x="33" y="328"/>
                    <a:pt x="36" y="333"/>
                    <a:pt x="40" y="337"/>
                  </a:cubicBezTo>
                  <a:cubicBezTo>
                    <a:pt x="43" y="339"/>
                    <a:pt x="46" y="341"/>
                    <a:pt x="50" y="344"/>
                  </a:cubicBezTo>
                  <a:cubicBezTo>
                    <a:pt x="61" y="351"/>
                    <a:pt x="73" y="360"/>
                    <a:pt x="77" y="372"/>
                  </a:cubicBezTo>
                  <a:cubicBezTo>
                    <a:pt x="83" y="392"/>
                    <a:pt x="122" y="401"/>
                    <a:pt x="136" y="401"/>
                  </a:cubicBezTo>
                  <a:cubicBezTo>
                    <a:pt x="137" y="401"/>
                    <a:pt x="138" y="401"/>
                    <a:pt x="139" y="401"/>
                  </a:cubicBezTo>
                  <a:cubicBezTo>
                    <a:pt x="145" y="404"/>
                    <a:pt x="164" y="415"/>
                    <a:pt x="180" y="415"/>
                  </a:cubicBezTo>
                  <a:cubicBezTo>
                    <a:pt x="183" y="415"/>
                    <a:pt x="186" y="415"/>
                    <a:pt x="188" y="414"/>
                  </a:cubicBezTo>
                  <a:cubicBezTo>
                    <a:pt x="188" y="416"/>
                    <a:pt x="187" y="417"/>
                    <a:pt x="187" y="419"/>
                  </a:cubicBezTo>
                  <a:cubicBezTo>
                    <a:pt x="186" y="420"/>
                    <a:pt x="148" y="489"/>
                    <a:pt x="147" y="545"/>
                  </a:cubicBezTo>
                  <a:cubicBezTo>
                    <a:pt x="146" y="548"/>
                    <a:pt x="149" y="551"/>
                    <a:pt x="153" y="551"/>
                  </a:cubicBezTo>
                  <a:cubicBezTo>
                    <a:pt x="153" y="551"/>
                    <a:pt x="153" y="551"/>
                    <a:pt x="153" y="551"/>
                  </a:cubicBezTo>
                  <a:cubicBezTo>
                    <a:pt x="156" y="551"/>
                    <a:pt x="159" y="549"/>
                    <a:pt x="159" y="546"/>
                  </a:cubicBezTo>
                  <a:cubicBezTo>
                    <a:pt x="160" y="545"/>
                    <a:pt x="167" y="478"/>
                    <a:pt x="229" y="437"/>
                  </a:cubicBezTo>
                  <a:cubicBezTo>
                    <a:pt x="230" y="437"/>
                    <a:pt x="231" y="436"/>
                    <a:pt x="231" y="435"/>
                  </a:cubicBezTo>
                  <a:cubicBezTo>
                    <a:pt x="238" y="425"/>
                    <a:pt x="250" y="408"/>
                    <a:pt x="254" y="404"/>
                  </a:cubicBezTo>
                  <a:cubicBezTo>
                    <a:pt x="261" y="399"/>
                    <a:pt x="266" y="390"/>
                    <a:pt x="266" y="382"/>
                  </a:cubicBezTo>
                  <a:cubicBezTo>
                    <a:pt x="267" y="382"/>
                    <a:pt x="267" y="382"/>
                    <a:pt x="267" y="382"/>
                  </a:cubicBezTo>
                  <a:cubicBezTo>
                    <a:pt x="276" y="380"/>
                    <a:pt x="296" y="374"/>
                    <a:pt x="303" y="349"/>
                  </a:cubicBezTo>
                  <a:cubicBezTo>
                    <a:pt x="309" y="350"/>
                    <a:pt x="317" y="352"/>
                    <a:pt x="326" y="352"/>
                  </a:cubicBezTo>
                  <a:cubicBezTo>
                    <a:pt x="333" y="352"/>
                    <a:pt x="340" y="350"/>
                    <a:pt x="345" y="348"/>
                  </a:cubicBezTo>
                  <a:cubicBezTo>
                    <a:pt x="357" y="343"/>
                    <a:pt x="365" y="334"/>
                    <a:pt x="372" y="327"/>
                  </a:cubicBezTo>
                  <a:close/>
                  <a:moveTo>
                    <a:pt x="340" y="336"/>
                  </a:moveTo>
                  <a:cubicBezTo>
                    <a:pt x="336" y="338"/>
                    <a:pt x="332" y="339"/>
                    <a:pt x="326" y="339"/>
                  </a:cubicBezTo>
                  <a:cubicBezTo>
                    <a:pt x="313" y="339"/>
                    <a:pt x="300" y="335"/>
                    <a:pt x="300" y="335"/>
                  </a:cubicBezTo>
                  <a:cubicBezTo>
                    <a:pt x="298" y="334"/>
                    <a:pt x="296" y="334"/>
                    <a:pt x="295" y="335"/>
                  </a:cubicBezTo>
                  <a:cubicBezTo>
                    <a:pt x="293" y="336"/>
                    <a:pt x="292" y="338"/>
                    <a:pt x="292" y="340"/>
                  </a:cubicBezTo>
                  <a:cubicBezTo>
                    <a:pt x="288" y="363"/>
                    <a:pt x="273" y="367"/>
                    <a:pt x="263" y="370"/>
                  </a:cubicBezTo>
                  <a:cubicBezTo>
                    <a:pt x="259" y="371"/>
                    <a:pt x="256" y="372"/>
                    <a:pt x="254" y="375"/>
                  </a:cubicBezTo>
                  <a:cubicBezTo>
                    <a:pt x="253" y="377"/>
                    <a:pt x="253" y="379"/>
                    <a:pt x="253" y="381"/>
                  </a:cubicBezTo>
                  <a:cubicBezTo>
                    <a:pt x="254" y="383"/>
                    <a:pt x="251" y="390"/>
                    <a:pt x="246" y="394"/>
                  </a:cubicBezTo>
                  <a:cubicBezTo>
                    <a:pt x="239" y="400"/>
                    <a:pt x="225" y="421"/>
                    <a:pt x="221" y="427"/>
                  </a:cubicBezTo>
                  <a:cubicBezTo>
                    <a:pt x="203" y="439"/>
                    <a:pt x="189" y="454"/>
                    <a:pt x="178" y="468"/>
                  </a:cubicBezTo>
                  <a:cubicBezTo>
                    <a:pt x="188" y="443"/>
                    <a:pt x="198" y="425"/>
                    <a:pt x="198" y="425"/>
                  </a:cubicBezTo>
                  <a:cubicBezTo>
                    <a:pt x="205" y="412"/>
                    <a:pt x="201" y="401"/>
                    <a:pt x="200" y="400"/>
                  </a:cubicBezTo>
                  <a:cubicBezTo>
                    <a:pt x="200" y="398"/>
                    <a:pt x="198" y="397"/>
                    <a:pt x="195" y="396"/>
                  </a:cubicBezTo>
                  <a:cubicBezTo>
                    <a:pt x="195" y="396"/>
                    <a:pt x="195" y="396"/>
                    <a:pt x="194" y="396"/>
                  </a:cubicBezTo>
                  <a:cubicBezTo>
                    <a:pt x="192" y="396"/>
                    <a:pt x="191" y="397"/>
                    <a:pt x="189" y="399"/>
                  </a:cubicBezTo>
                  <a:cubicBezTo>
                    <a:pt x="189" y="400"/>
                    <a:pt x="186" y="402"/>
                    <a:pt x="180" y="402"/>
                  </a:cubicBezTo>
                  <a:cubicBezTo>
                    <a:pt x="168" y="402"/>
                    <a:pt x="150" y="392"/>
                    <a:pt x="144" y="388"/>
                  </a:cubicBezTo>
                  <a:cubicBezTo>
                    <a:pt x="143" y="388"/>
                    <a:pt x="141" y="387"/>
                    <a:pt x="139" y="388"/>
                  </a:cubicBezTo>
                  <a:cubicBezTo>
                    <a:pt x="139" y="388"/>
                    <a:pt x="138" y="388"/>
                    <a:pt x="136" y="388"/>
                  </a:cubicBezTo>
                  <a:cubicBezTo>
                    <a:pt x="122" y="388"/>
                    <a:pt x="93" y="379"/>
                    <a:pt x="89" y="368"/>
                  </a:cubicBezTo>
                  <a:cubicBezTo>
                    <a:pt x="84" y="352"/>
                    <a:pt x="69" y="341"/>
                    <a:pt x="57" y="333"/>
                  </a:cubicBezTo>
                  <a:cubicBezTo>
                    <a:pt x="54" y="331"/>
                    <a:pt x="51" y="329"/>
                    <a:pt x="48" y="327"/>
                  </a:cubicBezTo>
                  <a:cubicBezTo>
                    <a:pt x="47" y="326"/>
                    <a:pt x="46" y="324"/>
                    <a:pt x="46" y="323"/>
                  </a:cubicBezTo>
                  <a:cubicBezTo>
                    <a:pt x="46" y="316"/>
                    <a:pt x="55" y="304"/>
                    <a:pt x="62" y="298"/>
                  </a:cubicBezTo>
                  <a:cubicBezTo>
                    <a:pt x="68" y="294"/>
                    <a:pt x="71" y="289"/>
                    <a:pt x="71" y="284"/>
                  </a:cubicBezTo>
                  <a:cubicBezTo>
                    <a:pt x="71" y="280"/>
                    <a:pt x="69" y="277"/>
                    <a:pt x="67" y="276"/>
                  </a:cubicBezTo>
                  <a:cubicBezTo>
                    <a:pt x="65" y="274"/>
                    <a:pt x="63" y="274"/>
                    <a:pt x="60" y="275"/>
                  </a:cubicBezTo>
                  <a:cubicBezTo>
                    <a:pt x="56" y="277"/>
                    <a:pt x="52" y="278"/>
                    <a:pt x="48" y="278"/>
                  </a:cubicBezTo>
                  <a:cubicBezTo>
                    <a:pt x="36" y="278"/>
                    <a:pt x="30" y="269"/>
                    <a:pt x="29" y="268"/>
                  </a:cubicBezTo>
                  <a:cubicBezTo>
                    <a:pt x="29" y="267"/>
                    <a:pt x="27" y="266"/>
                    <a:pt x="26" y="266"/>
                  </a:cubicBezTo>
                  <a:cubicBezTo>
                    <a:pt x="22" y="264"/>
                    <a:pt x="20" y="262"/>
                    <a:pt x="18" y="258"/>
                  </a:cubicBezTo>
                  <a:cubicBezTo>
                    <a:pt x="17" y="255"/>
                    <a:pt x="17" y="251"/>
                    <a:pt x="18" y="247"/>
                  </a:cubicBezTo>
                  <a:cubicBezTo>
                    <a:pt x="20" y="249"/>
                    <a:pt x="24" y="252"/>
                    <a:pt x="30" y="253"/>
                  </a:cubicBezTo>
                  <a:cubicBezTo>
                    <a:pt x="31" y="253"/>
                    <a:pt x="31" y="253"/>
                    <a:pt x="31" y="253"/>
                  </a:cubicBezTo>
                  <a:cubicBezTo>
                    <a:pt x="33" y="253"/>
                    <a:pt x="35" y="252"/>
                    <a:pt x="36" y="250"/>
                  </a:cubicBezTo>
                  <a:cubicBezTo>
                    <a:pt x="36" y="247"/>
                    <a:pt x="34" y="245"/>
                    <a:pt x="32" y="245"/>
                  </a:cubicBezTo>
                  <a:cubicBezTo>
                    <a:pt x="22" y="243"/>
                    <a:pt x="21" y="237"/>
                    <a:pt x="21" y="236"/>
                  </a:cubicBezTo>
                  <a:cubicBezTo>
                    <a:pt x="21" y="235"/>
                    <a:pt x="21" y="235"/>
                    <a:pt x="21" y="234"/>
                  </a:cubicBezTo>
                  <a:cubicBezTo>
                    <a:pt x="21" y="234"/>
                    <a:pt x="21" y="234"/>
                    <a:pt x="21" y="234"/>
                  </a:cubicBezTo>
                  <a:cubicBezTo>
                    <a:pt x="12" y="183"/>
                    <a:pt x="38" y="168"/>
                    <a:pt x="39" y="167"/>
                  </a:cubicBezTo>
                  <a:cubicBezTo>
                    <a:pt x="39" y="167"/>
                    <a:pt x="40" y="167"/>
                    <a:pt x="40" y="167"/>
                  </a:cubicBezTo>
                  <a:cubicBezTo>
                    <a:pt x="55" y="176"/>
                    <a:pt x="59" y="185"/>
                    <a:pt x="53" y="200"/>
                  </a:cubicBezTo>
                  <a:cubicBezTo>
                    <a:pt x="52" y="202"/>
                    <a:pt x="53" y="205"/>
                    <a:pt x="55" y="206"/>
                  </a:cubicBezTo>
                  <a:cubicBezTo>
                    <a:pt x="56" y="206"/>
                    <a:pt x="56" y="206"/>
                    <a:pt x="57" y="206"/>
                  </a:cubicBezTo>
                  <a:cubicBezTo>
                    <a:pt x="59" y="206"/>
                    <a:pt x="60" y="205"/>
                    <a:pt x="61" y="203"/>
                  </a:cubicBezTo>
                  <a:cubicBezTo>
                    <a:pt x="63" y="198"/>
                    <a:pt x="64" y="194"/>
                    <a:pt x="64" y="189"/>
                  </a:cubicBezTo>
                  <a:cubicBezTo>
                    <a:pt x="67" y="191"/>
                    <a:pt x="69" y="191"/>
                    <a:pt x="72" y="191"/>
                  </a:cubicBezTo>
                  <a:cubicBezTo>
                    <a:pt x="73" y="191"/>
                    <a:pt x="74" y="191"/>
                    <a:pt x="74" y="191"/>
                  </a:cubicBezTo>
                  <a:cubicBezTo>
                    <a:pt x="77" y="190"/>
                    <a:pt x="78" y="188"/>
                    <a:pt x="77" y="186"/>
                  </a:cubicBezTo>
                  <a:cubicBezTo>
                    <a:pt x="76" y="184"/>
                    <a:pt x="74" y="182"/>
                    <a:pt x="72" y="183"/>
                  </a:cubicBezTo>
                  <a:cubicBezTo>
                    <a:pt x="70" y="183"/>
                    <a:pt x="66" y="181"/>
                    <a:pt x="62" y="177"/>
                  </a:cubicBezTo>
                  <a:cubicBezTo>
                    <a:pt x="59" y="170"/>
                    <a:pt x="52" y="164"/>
                    <a:pt x="43" y="159"/>
                  </a:cubicBezTo>
                  <a:cubicBezTo>
                    <a:pt x="44" y="134"/>
                    <a:pt x="52" y="122"/>
                    <a:pt x="56" y="118"/>
                  </a:cubicBezTo>
                  <a:cubicBezTo>
                    <a:pt x="75" y="124"/>
                    <a:pt x="85" y="144"/>
                    <a:pt x="96" y="166"/>
                  </a:cubicBezTo>
                  <a:cubicBezTo>
                    <a:pt x="109" y="194"/>
                    <a:pt x="125" y="225"/>
                    <a:pt x="162" y="225"/>
                  </a:cubicBezTo>
                  <a:cubicBezTo>
                    <a:pt x="163" y="225"/>
                    <a:pt x="164" y="225"/>
                    <a:pt x="164" y="225"/>
                  </a:cubicBezTo>
                  <a:cubicBezTo>
                    <a:pt x="167" y="225"/>
                    <a:pt x="168" y="223"/>
                    <a:pt x="168" y="221"/>
                  </a:cubicBezTo>
                  <a:cubicBezTo>
                    <a:pt x="168" y="218"/>
                    <a:pt x="166" y="216"/>
                    <a:pt x="164" y="217"/>
                  </a:cubicBezTo>
                  <a:cubicBezTo>
                    <a:pt x="131" y="218"/>
                    <a:pt x="118" y="191"/>
                    <a:pt x="104" y="162"/>
                  </a:cubicBezTo>
                  <a:cubicBezTo>
                    <a:pt x="93" y="141"/>
                    <a:pt x="82" y="118"/>
                    <a:pt x="62" y="111"/>
                  </a:cubicBezTo>
                  <a:cubicBezTo>
                    <a:pt x="62" y="103"/>
                    <a:pt x="84" y="86"/>
                    <a:pt x="104" y="75"/>
                  </a:cubicBezTo>
                  <a:cubicBezTo>
                    <a:pt x="105" y="75"/>
                    <a:pt x="105" y="74"/>
                    <a:pt x="106" y="73"/>
                  </a:cubicBezTo>
                  <a:cubicBezTo>
                    <a:pt x="116" y="59"/>
                    <a:pt x="124" y="59"/>
                    <a:pt x="125" y="59"/>
                  </a:cubicBezTo>
                  <a:cubicBezTo>
                    <a:pt x="125" y="59"/>
                    <a:pt x="125" y="59"/>
                    <a:pt x="125" y="59"/>
                  </a:cubicBezTo>
                  <a:cubicBezTo>
                    <a:pt x="127" y="64"/>
                    <a:pt x="130" y="68"/>
                    <a:pt x="133" y="72"/>
                  </a:cubicBezTo>
                  <a:cubicBezTo>
                    <a:pt x="138" y="77"/>
                    <a:pt x="141" y="81"/>
                    <a:pt x="139" y="87"/>
                  </a:cubicBezTo>
                  <a:cubicBezTo>
                    <a:pt x="138" y="93"/>
                    <a:pt x="137" y="105"/>
                    <a:pt x="143" y="112"/>
                  </a:cubicBezTo>
                  <a:cubicBezTo>
                    <a:pt x="146" y="115"/>
                    <a:pt x="150" y="117"/>
                    <a:pt x="155" y="117"/>
                  </a:cubicBezTo>
                  <a:cubicBezTo>
                    <a:pt x="157" y="117"/>
                    <a:pt x="158" y="117"/>
                    <a:pt x="160" y="117"/>
                  </a:cubicBezTo>
                  <a:cubicBezTo>
                    <a:pt x="162" y="116"/>
                    <a:pt x="164" y="114"/>
                    <a:pt x="163" y="112"/>
                  </a:cubicBezTo>
                  <a:cubicBezTo>
                    <a:pt x="163" y="109"/>
                    <a:pt x="161" y="108"/>
                    <a:pt x="158" y="108"/>
                  </a:cubicBezTo>
                  <a:cubicBezTo>
                    <a:pt x="154" y="109"/>
                    <a:pt x="151" y="108"/>
                    <a:pt x="149" y="106"/>
                  </a:cubicBezTo>
                  <a:cubicBezTo>
                    <a:pt x="147" y="103"/>
                    <a:pt x="146" y="97"/>
                    <a:pt x="148" y="89"/>
                  </a:cubicBezTo>
                  <a:cubicBezTo>
                    <a:pt x="150" y="78"/>
                    <a:pt x="145" y="72"/>
                    <a:pt x="140" y="66"/>
                  </a:cubicBezTo>
                  <a:cubicBezTo>
                    <a:pt x="137" y="62"/>
                    <a:pt x="134" y="59"/>
                    <a:pt x="133" y="54"/>
                  </a:cubicBezTo>
                  <a:cubicBezTo>
                    <a:pt x="142" y="40"/>
                    <a:pt x="154" y="32"/>
                    <a:pt x="168" y="32"/>
                  </a:cubicBezTo>
                  <a:cubicBezTo>
                    <a:pt x="169" y="32"/>
                    <a:pt x="170" y="32"/>
                    <a:pt x="171" y="32"/>
                  </a:cubicBezTo>
                  <a:cubicBezTo>
                    <a:pt x="167" y="40"/>
                    <a:pt x="163" y="51"/>
                    <a:pt x="166" y="60"/>
                  </a:cubicBezTo>
                  <a:cubicBezTo>
                    <a:pt x="166" y="61"/>
                    <a:pt x="178" y="80"/>
                    <a:pt x="186" y="89"/>
                  </a:cubicBezTo>
                  <a:cubicBezTo>
                    <a:pt x="184" y="90"/>
                    <a:pt x="181" y="94"/>
                    <a:pt x="179" y="98"/>
                  </a:cubicBezTo>
                  <a:cubicBezTo>
                    <a:pt x="177" y="103"/>
                    <a:pt x="175" y="113"/>
                    <a:pt x="177" y="119"/>
                  </a:cubicBezTo>
                  <a:cubicBezTo>
                    <a:pt x="179" y="121"/>
                    <a:pt x="180" y="122"/>
                    <a:pt x="182" y="123"/>
                  </a:cubicBezTo>
                  <a:cubicBezTo>
                    <a:pt x="182" y="123"/>
                    <a:pt x="183" y="123"/>
                    <a:pt x="183" y="123"/>
                  </a:cubicBezTo>
                  <a:cubicBezTo>
                    <a:pt x="185" y="123"/>
                    <a:pt x="187" y="122"/>
                    <a:pt x="187" y="120"/>
                  </a:cubicBezTo>
                  <a:cubicBezTo>
                    <a:pt x="188" y="118"/>
                    <a:pt x="187" y="116"/>
                    <a:pt x="185" y="115"/>
                  </a:cubicBezTo>
                  <a:cubicBezTo>
                    <a:pt x="184" y="113"/>
                    <a:pt x="185" y="106"/>
                    <a:pt x="187" y="102"/>
                  </a:cubicBezTo>
                  <a:cubicBezTo>
                    <a:pt x="189" y="98"/>
                    <a:pt x="191" y="95"/>
                    <a:pt x="192" y="94"/>
                  </a:cubicBezTo>
                  <a:cubicBezTo>
                    <a:pt x="206" y="100"/>
                    <a:pt x="217" y="101"/>
                    <a:pt x="231" y="103"/>
                  </a:cubicBezTo>
                  <a:cubicBezTo>
                    <a:pt x="236" y="103"/>
                    <a:pt x="241" y="106"/>
                    <a:pt x="247" y="108"/>
                  </a:cubicBezTo>
                  <a:cubicBezTo>
                    <a:pt x="253" y="111"/>
                    <a:pt x="260" y="114"/>
                    <a:pt x="267" y="114"/>
                  </a:cubicBezTo>
                  <a:cubicBezTo>
                    <a:pt x="268" y="114"/>
                    <a:pt x="269" y="114"/>
                    <a:pt x="270" y="114"/>
                  </a:cubicBezTo>
                  <a:cubicBezTo>
                    <a:pt x="281" y="113"/>
                    <a:pt x="288" y="109"/>
                    <a:pt x="296" y="105"/>
                  </a:cubicBezTo>
                  <a:cubicBezTo>
                    <a:pt x="299" y="103"/>
                    <a:pt x="302" y="102"/>
                    <a:pt x="305" y="100"/>
                  </a:cubicBezTo>
                  <a:cubicBezTo>
                    <a:pt x="316" y="96"/>
                    <a:pt x="333" y="98"/>
                    <a:pt x="345" y="101"/>
                  </a:cubicBezTo>
                  <a:cubicBezTo>
                    <a:pt x="348" y="101"/>
                    <a:pt x="348" y="101"/>
                    <a:pt x="348" y="101"/>
                  </a:cubicBezTo>
                  <a:cubicBezTo>
                    <a:pt x="350" y="101"/>
                    <a:pt x="351" y="102"/>
                    <a:pt x="353" y="102"/>
                  </a:cubicBezTo>
                  <a:cubicBezTo>
                    <a:pt x="354" y="102"/>
                    <a:pt x="355" y="103"/>
                    <a:pt x="356" y="103"/>
                  </a:cubicBezTo>
                  <a:cubicBezTo>
                    <a:pt x="366" y="112"/>
                    <a:pt x="377" y="118"/>
                    <a:pt x="387" y="124"/>
                  </a:cubicBezTo>
                  <a:cubicBezTo>
                    <a:pt x="400" y="131"/>
                    <a:pt x="412" y="138"/>
                    <a:pt x="422" y="151"/>
                  </a:cubicBezTo>
                  <a:cubicBezTo>
                    <a:pt x="429" y="162"/>
                    <a:pt x="432" y="187"/>
                    <a:pt x="426" y="201"/>
                  </a:cubicBezTo>
                  <a:cubicBezTo>
                    <a:pt x="423" y="208"/>
                    <a:pt x="419" y="211"/>
                    <a:pt x="413" y="212"/>
                  </a:cubicBezTo>
                  <a:cubicBezTo>
                    <a:pt x="410" y="212"/>
                    <a:pt x="409" y="214"/>
                    <a:pt x="409" y="217"/>
                  </a:cubicBezTo>
                  <a:cubicBezTo>
                    <a:pt x="409" y="219"/>
                    <a:pt x="411" y="220"/>
                    <a:pt x="413" y="220"/>
                  </a:cubicBezTo>
                  <a:cubicBezTo>
                    <a:pt x="413" y="220"/>
                    <a:pt x="413" y="220"/>
                    <a:pt x="414" y="220"/>
                  </a:cubicBezTo>
                  <a:cubicBezTo>
                    <a:pt x="423" y="219"/>
                    <a:pt x="430" y="214"/>
                    <a:pt x="434" y="205"/>
                  </a:cubicBezTo>
                  <a:cubicBezTo>
                    <a:pt x="439" y="194"/>
                    <a:pt x="439" y="178"/>
                    <a:pt x="436" y="165"/>
                  </a:cubicBezTo>
                  <a:cubicBezTo>
                    <a:pt x="437" y="165"/>
                    <a:pt x="438" y="165"/>
                    <a:pt x="439" y="165"/>
                  </a:cubicBezTo>
                  <a:cubicBezTo>
                    <a:pt x="443" y="165"/>
                    <a:pt x="447" y="164"/>
                    <a:pt x="450" y="160"/>
                  </a:cubicBezTo>
                  <a:cubicBezTo>
                    <a:pt x="451" y="158"/>
                    <a:pt x="451" y="156"/>
                    <a:pt x="449" y="154"/>
                  </a:cubicBezTo>
                  <a:cubicBezTo>
                    <a:pt x="447" y="153"/>
                    <a:pt x="444" y="153"/>
                    <a:pt x="443" y="155"/>
                  </a:cubicBezTo>
                  <a:cubicBezTo>
                    <a:pt x="442" y="157"/>
                    <a:pt x="437" y="156"/>
                    <a:pt x="433" y="155"/>
                  </a:cubicBezTo>
                  <a:cubicBezTo>
                    <a:pt x="432" y="152"/>
                    <a:pt x="430" y="149"/>
                    <a:pt x="429" y="147"/>
                  </a:cubicBezTo>
                  <a:cubicBezTo>
                    <a:pt x="418" y="131"/>
                    <a:pt x="405" y="124"/>
                    <a:pt x="391" y="116"/>
                  </a:cubicBezTo>
                  <a:cubicBezTo>
                    <a:pt x="383" y="112"/>
                    <a:pt x="376" y="108"/>
                    <a:pt x="368" y="102"/>
                  </a:cubicBezTo>
                  <a:cubicBezTo>
                    <a:pt x="371" y="101"/>
                    <a:pt x="373" y="99"/>
                    <a:pt x="376" y="96"/>
                  </a:cubicBezTo>
                  <a:cubicBezTo>
                    <a:pt x="390" y="84"/>
                    <a:pt x="384" y="74"/>
                    <a:pt x="379" y="66"/>
                  </a:cubicBezTo>
                  <a:cubicBezTo>
                    <a:pt x="376" y="61"/>
                    <a:pt x="374" y="56"/>
                    <a:pt x="374" y="50"/>
                  </a:cubicBezTo>
                  <a:cubicBezTo>
                    <a:pt x="374" y="47"/>
                    <a:pt x="372" y="45"/>
                    <a:pt x="370" y="45"/>
                  </a:cubicBezTo>
                  <a:cubicBezTo>
                    <a:pt x="367" y="45"/>
                    <a:pt x="365" y="47"/>
                    <a:pt x="365" y="49"/>
                  </a:cubicBezTo>
                  <a:cubicBezTo>
                    <a:pt x="365" y="58"/>
                    <a:pt x="369" y="65"/>
                    <a:pt x="372" y="70"/>
                  </a:cubicBezTo>
                  <a:cubicBezTo>
                    <a:pt x="377" y="78"/>
                    <a:pt x="379" y="82"/>
                    <a:pt x="370" y="90"/>
                  </a:cubicBezTo>
                  <a:cubicBezTo>
                    <a:pt x="364" y="96"/>
                    <a:pt x="362" y="95"/>
                    <a:pt x="355" y="94"/>
                  </a:cubicBezTo>
                  <a:cubicBezTo>
                    <a:pt x="353" y="93"/>
                    <a:pt x="351" y="93"/>
                    <a:pt x="349" y="93"/>
                  </a:cubicBezTo>
                  <a:cubicBezTo>
                    <a:pt x="346" y="92"/>
                    <a:pt x="346" y="92"/>
                    <a:pt x="346" y="92"/>
                  </a:cubicBezTo>
                  <a:cubicBezTo>
                    <a:pt x="333" y="90"/>
                    <a:pt x="315" y="87"/>
                    <a:pt x="302" y="92"/>
                  </a:cubicBezTo>
                  <a:cubicBezTo>
                    <a:pt x="298" y="94"/>
                    <a:pt x="295" y="96"/>
                    <a:pt x="292" y="97"/>
                  </a:cubicBezTo>
                  <a:cubicBezTo>
                    <a:pt x="285" y="101"/>
                    <a:pt x="278" y="104"/>
                    <a:pt x="269" y="105"/>
                  </a:cubicBezTo>
                  <a:cubicBezTo>
                    <a:pt x="263" y="106"/>
                    <a:pt x="257" y="103"/>
                    <a:pt x="250" y="100"/>
                  </a:cubicBezTo>
                  <a:cubicBezTo>
                    <a:pt x="244" y="98"/>
                    <a:pt x="238" y="95"/>
                    <a:pt x="232" y="94"/>
                  </a:cubicBezTo>
                  <a:cubicBezTo>
                    <a:pt x="218" y="93"/>
                    <a:pt x="207" y="92"/>
                    <a:pt x="194" y="86"/>
                  </a:cubicBezTo>
                  <a:cubicBezTo>
                    <a:pt x="191" y="82"/>
                    <a:pt x="175" y="60"/>
                    <a:pt x="174" y="57"/>
                  </a:cubicBezTo>
                  <a:cubicBezTo>
                    <a:pt x="172" y="51"/>
                    <a:pt x="177" y="40"/>
                    <a:pt x="180" y="33"/>
                  </a:cubicBezTo>
                  <a:cubicBezTo>
                    <a:pt x="181" y="33"/>
                    <a:pt x="181" y="33"/>
                    <a:pt x="181" y="33"/>
                  </a:cubicBezTo>
                  <a:cubicBezTo>
                    <a:pt x="181" y="33"/>
                    <a:pt x="181" y="33"/>
                    <a:pt x="181" y="33"/>
                  </a:cubicBezTo>
                  <a:cubicBezTo>
                    <a:pt x="181" y="32"/>
                    <a:pt x="181" y="32"/>
                    <a:pt x="181" y="32"/>
                  </a:cubicBezTo>
                  <a:cubicBezTo>
                    <a:pt x="202" y="22"/>
                    <a:pt x="226" y="20"/>
                    <a:pt x="226" y="20"/>
                  </a:cubicBezTo>
                  <a:cubicBezTo>
                    <a:pt x="257" y="20"/>
                    <a:pt x="257" y="20"/>
                    <a:pt x="257" y="20"/>
                  </a:cubicBezTo>
                  <a:cubicBezTo>
                    <a:pt x="258" y="20"/>
                    <a:pt x="258" y="20"/>
                    <a:pt x="258" y="20"/>
                  </a:cubicBezTo>
                  <a:cubicBezTo>
                    <a:pt x="258" y="24"/>
                    <a:pt x="259" y="30"/>
                    <a:pt x="260" y="36"/>
                  </a:cubicBezTo>
                  <a:cubicBezTo>
                    <a:pt x="260" y="38"/>
                    <a:pt x="261" y="40"/>
                    <a:pt x="261" y="42"/>
                  </a:cubicBezTo>
                  <a:cubicBezTo>
                    <a:pt x="259" y="42"/>
                    <a:pt x="257" y="41"/>
                    <a:pt x="254" y="41"/>
                  </a:cubicBezTo>
                  <a:cubicBezTo>
                    <a:pt x="246" y="41"/>
                    <a:pt x="238" y="40"/>
                    <a:pt x="230" y="44"/>
                  </a:cubicBezTo>
                  <a:cubicBezTo>
                    <a:pt x="226" y="45"/>
                    <a:pt x="223" y="51"/>
                    <a:pt x="220" y="58"/>
                  </a:cubicBezTo>
                  <a:cubicBezTo>
                    <a:pt x="219" y="61"/>
                    <a:pt x="217" y="66"/>
                    <a:pt x="215" y="68"/>
                  </a:cubicBezTo>
                  <a:cubicBezTo>
                    <a:pt x="214" y="67"/>
                    <a:pt x="212" y="67"/>
                    <a:pt x="210" y="69"/>
                  </a:cubicBezTo>
                  <a:cubicBezTo>
                    <a:pt x="209" y="70"/>
                    <a:pt x="209" y="73"/>
                    <a:pt x="210" y="75"/>
                  </a:cubicBezTo>
                  <a:cubicBezTo>
                    <a:pt x="212" y="77"/>
                    <a:pt x="214" y="77"/>
                    <a:pt x="215" y="77"/>
                  </a:cubicBezTo>
                  <a:cubicBezTo>
                    <a:pt x="216" y="77"/>
                    <a:pt x="216" y="77"/>
                    <a:pt x="216" y="77"/>
                  </a:cubicBezTo>
                  <a:cubicBezTo>
                    <a:pt x="222" y="76"/>
                    <a:pt x="224" y="70"/>
                    <a:pt x="228" y="62"/>
                  </a:cubicBezTo>
                  <a:cubicBezTo>
                    <a:pt x="230" y="58"/>
                    <a:pt x="232" y="52"/>
                    <a:pt x="234" y="51"/>
                  </a:cubicBezTo>
                  <a:cubicBezTo>
                    <a:pt x="240" y="49"/>
                    <a:pt x="247" y="49"/>
                    <a:pt x="254" y="50"/>
                  </a:cubicBezTo>
                  <a:cubicBezTo>
                    <a:pt x="256" y="50"/>
                    <a:pt x="259" y="50"/>
                    <a:pt x="262" y="50"/>
                  </a:cubicBezTo>
                  <a:cubicBezTo>
                    <a:pt x="264" y="63"/>
                    <a:pt x="264" y="74"/>
                    <a:pt x="256" y="76"/>
                  </a:cubicBezTo>
                  <a:cubicBezTo>
                    <a:pt x="254" y="76"/>
                    <a:pt x="252" y="79"/>
                    <a:pt x="253" y="81"/>
                  </a:cubicBezTo>
                  <a:cubicBezTo>
                    <a:pt x="253" y="83"/>
                    <a:pt x="255" y="84"/>
                    <a:pt x="257" y="84"/>
                  </a:cubicBezTo>
                  <a:cubicBezTo>
                    <a:pt x="258" y="84"/>
                    <a:pt x="258" y="84"/>
                    <a:pt x="258" y="84"/>
                  </a:cubicBezTo>
                  <a:cubicBezTo>
                    <a:pt x="277" y="80"/>
                    <a:pt x="272" y="54"/>
                    <a:pt x="268" y="35"/>
                  </a:cubicBezTo>
                  <a:cubicBezTo>
                    <a:pt x="267" y="27"/>
                    <a:pt x="266" y="20"/>
                    <a:pt x="266" y="17"/>
                  </a:cubicBezTo>
                  <a:cubicBezTo>
                    <a:pt x="266" y="16"/>
                    <a:pt x="266" y="16"/>
                    <a:pt x="266" y="16"/>
                  </a:cubicBezTo>
                  <a:cubicBezTo>
                    <a:pt x="272" y="14"/>
                    <a:pt x="278" y="13"/>
                    <a:pt x="285" y="13"/>
                  </a:cubicBezTo>
                  <a:cubicBezTo>
                    <a:pt x="295" y="13"/>
                    <a:pt x="305" y="15"/>
                    <a:pt x="310" y="17"/>
                  </a:cubicBezTo>
                  <a:cubicBezTo>
                    <a:pt x="310" y="27"/>
                    <a:pt x="319" y="44"/>
                    <a:pt x="319" y="45"/>
                  </a:cubicBezTo>
                  <a:cubicBezTo>
                    <a:pt x="320" y="48"/>
                    <a:pt x="321" y="51"/>
                    <a:pt x="319" y="54"/>
                  </a:cubicBezTo>
                  <a:cubicBezTo>
                    <a:pt x="318" y="59"/>
                    <a:pt x="312" y="63"/>
                    <a:pt x="307" y="65"/>
                  </a:cubicBezTo>
                  <a:cubicBezTo>
                    <a:pt x="305" y="66"/>
                    <a:pt x="304" y="69"/>
                    <a:pt x="305" y="71"/>
                  </a:cubicBezTo>
                  <a:cubicBezTo>
                    <a:pt x="305" y="73"/>
                    <a:pt x="307" y="74"/>
                    <a:pt x="309" y="74"/>
                  </a:cubicBezTo>
                  <a:cubicBezTo>
                    <a:pt x="309" y="74"/>
                    <a:pt x="310" y="74"/>
                    <a:pt x="310" y="74"/>
                  </a:cubicBezTo>
                  <a:cubicBezTo>
                    <a:pt x="318" y="71"/>
                    <a:pt x="325" y="64"/>
                    <a:pt x="327" y="57"/>
                  </a:cubicBezTo>
                  <a:cubicBezTo>
                    <a:pt x="328" y="56"/>
                    <a:pt x="328" y="56"/>
                    <a:pt x="328" y="56"/>
                  </a:cubicBezTo>
                  <a:cubicBezTo>
                    <a:pt x="330" y="57"/>
                    <a:pt x="332" y="57"/>
                    <a:pt x="335" y="57"/>
                  </a:cubicBezTo>
                  <a:cubicBezTo>
                    <a:pt x="336" y="57"/>
                    <a:pt x="338" y="57"/>
                    <a:pt x="339" y="57"/>
                  </a:cubicBezTo>
                  <a:cubicBezTo>
                    <a:pt x="343" y="56"/>
                    <a:pt x="346" y="54"/>
                    <a:pt x="348" y="50"/>
                  </a:cubicBezTo>
                  <a:cubicBezTo>
                    <a:pt x="349" y="48"/>
                    <a:pt x="348" y="45"/>
                    <a:pt x="346" y="44"/>
                  </a:cubicBezTo>
                  <a:cubicBezTo>
                    <a:pt x="344" y="43"/>
                    <a:pt x="342" y="43"/>
                    <a:pt x="340" y="45"/>
                  </a:cubicBezTo>
                  <a:cubicBezTo>
                    <a:pt x="339" y="47"/>
                    <a:pt x="338" y="48"/>
                    <a:pt x="337" y="49"/>
                  </a:cubicBezTo>
                  <a:cubicBezTo>
                    <a:pt x="334" y="49"/>
                    <a:pt x="330" y="47"/>
                    <a:pt x="329" y="47"/>
                  </a:cubicBezTo>
                  <a:cubicBezTo>
                    <a:pt x="329" y="47"/>
                    <a:pt x="329" y="47"/>
                    <a:pt x="328" y="47"/>
                  </a:cubicBezTo>
                  <a:cubicBezTo>
                    <a:pt x="328" y="45"/>
                    <a:pt x="328" y="43"/>
                    <a:pt x="327" y="41"/>
                  </a:cubicBezTo>
                  <a:cubicBezTo>
                    <a:pt x="324" y="35"/>
                    <a:pt x="319" y="23"/>
                    <a:pt x="318" y="17"/>
                  </a:cubicBezTo>
                  <a:cubicBezTo>
                    <a:pt x="321" y="17"/>
                    <a:pt x="323" y="16"/>
                    <a:pt x="326" y="16"/>
                  </a:cubicBezTo>
                  <a:cubicBezTo>
                    <a:pt x="335" y="16"/>
                    <a:pt x="344" y="21"/>
                    <a:pt x="344" y="21"/>
                  </a:cubicBezTo>
                  <a:cubicBezTo>
                    <a:pt x="345" y="22"/>
                    <a:pt x="347" y="22"/>
                    <a:pt x="348" y="22"/>
                  </a:cubicBezTo>
                  <a:cubicBezTo>
                    <a:pt x="354" y="21"/>
                    <a:pt x="359" y="21"/>
                    <a:pt x="363" y="21"/>
                  </a:cubicBezTo>
                  <a:cubicBezTo>
                    <a:pt x="382" y="21"/>
                    <a:pt x="389" y="27"/>
                    <a:pt x="391" y="30"/>
                  </a:cubicBezTo>
                  <a:cubicBezTo>
                    <a:pt x="390" y="30"/>
                    <a:pt x="390" y="30"/>
                    <a:pt x="390" y="30"/>
                  </a:cubicBezTo>
                  <a:cubicBezTo>
                    <a:pt x="386" y="41"/>
                    <a:pt x="389" y="50"/>
                    <a:pt x="391" y="57"/>
                  </a:cubicBezTo>
                  <a:cubicBezTo>
                    <a:pt x="392" y="62"/>
                    <a:pt x="394" y="67"/>
                    <a:pt x="393" y="73"/>
                  </a:cubicBezTo>
                  <a:cubicBezTo>
                    <a:pt x="393" y="75"/>
                    <a:pt x="394" y="77"/>
                    <a:pt x="397" y="78"/>
                  </a:cubicBezTo>
                  <a:cubicBezTo>
                    <a:pt x="397" y="78"/>
                    <a:pt x="397" y="78"/>
                    <a:pt x="397" y="78"/>
                  </a:cubicBezTo>
                  <a:cubicBezTo>
                    <a:pt x="399" y="78"/>
                    <a:pt x="401" y="76"/>
                    <a:pt x="402" y="74"/>
                  </a:cubicBezTo>
                  <a:cubicBezTo>
                    <a:pt x="402" y="67"/>
                    <a:pt x="401" y="61"/>
                    <a:pt x="399" y="55"/>
                  </a:cubicBezTo>
                  <a:cubicBezTo>
                    <a:pt x="397" y="48"/>
                    <a:pt x="396" y="43"/>
                    <a:pt x="397" y="36"/>
                  </a:cubicBezTo>
                  <a:cubicBezTo>
                    <a:pt x="398" y="36"/>
                    <a:pt x="398" y="36"/>
                    <a:pt x="398" y="36"/>
                  </a:cubicBezTo>
                  <a:cubicBezTo>
                    <a:pt x="419" y="35"/>
                    <a:pt x="429" y="49"/>
                    <a:pt x="430" y="50"/>
                  </a:cubicBezTo>
                  <a:cubicBezTo>
                    <a:pt x="430" y="50"/>
                    <a:pt x="430" y="50"/>
                    <a:pt x="430" y="50"/>
                  </a:cubicBezTo>
                  <a:cubicBezTo>
                    <a:pt x="430" y="57"/>
                    <a:pt x="426" y="63"/>
                    <a:pt x="421" y="68"/>
                  </a:cubicBezTo>
                  <a:cubicBezTo>
                    <a:pt x="417" y="75"/>
                    <a:pt x="411" y="83"/>
                    <a:pt x="413" y="93"/>
                  </a:cubicBezTo>
                  <a:cubicBezTo>
                    <a:pt x="416" y="103"/>
                    <a:pt x="425" y="108"/>
                    <a:pt x="435" y="112"/>
                  </a:cubicBezTo>
                  <a:cubicBezTo>
                    <a:pt x="442" y="116"/>
                    <a:pt x="449" y="119"/>
                    <a:pt x="452" y="124"/>
                  </a:cubicBezTo>
                  <a:cubicBezTo>
                    <a:pt x="452" y="126"/>
                    <a:pt x="454" y="126"/>
                    <a:pt x="455" y="126"/>
                  </a:cubicBezTo>
                  <a:cubicBezTo>
                    <a:pt x="456" y="126"/>
                    <a:pt x="457" y="126"/>
                    <a:pt x="457" y="126"/>
                  </a:cubicBezTo>
                  <a:cubicBezTo>
                    <a:pt x="459" y="125"/>
                    <a:pt x="460" y="122"/>
                    <a:pt x="459" y="120"/>
                  </a:cubicBezTo>
                  <a:cubicBezTo>
                    <a:pt x="455" y="113"/>
                    <a:pt x="447" y="108"/>
                    <a:pt x="439" y="104"/>
                  </a:cubicBezTo>
                  <a:cubicBezTo>
                    <a:pt x="431" y="101"/>
                    <a:pt x="423" y="97"/>
                    <a:pt x="422" y="91"/>
                  </a:cubicBezTo>
                  <a:cubicBezTo>
                    <a:pt x="420" y="85"/>
                    <a:pt x="423" y="80"/>
                    <a:pt x="428" y="74"/>
                  </a:cubicBezTo>
                  <a:cubicBezTo>
                    <a:pt x="433" y="68"/>
                    <a:pt x="438" y="61"/>
                    <a:pt x="438" y="52"/>
                  </a:cubicBezTo>
                  <a:cubicBezTo>
                    <a:pt x="450" y="52"/>
                    <a:pt x="455" y="57"/>
                    <a:pt x="462" y="65"/>
                  </a:cubicBezTo>
                  <a:cubicBezTo>
                    <a:pt x="467" y="71"/>
                    <a:pt x="473" y="78"/>
                    <a:pt x="482" y="83"/>
                  </a:cubicBezTo>
                  <a:cubicBezTo>
                    <a:pt x="501" y="93"/>
                    <a:pt x="500" y="108"/>
                    <a:pt x="500" y="109"/>
                  </a:cubicBezTo>
                  <a:cubicBezTo>
                    <a:pt x="500" y="109"/>
                    <a:pt x="500" y="109"/>
                    <a:pt x="500" y="110"/>
                  </a:cubicBezTo>
                  <a:cubicBezTo>
                    <a:pt x="497" y="115"/>
                    <a:pt x="493" y="119"/>
                    <a:pt x="489" y="123"/>
                  </a:cubicBezTo>
                  <a:cubicBezTo>
                    <a:pt x="485" y="127"/>
                    <a:pt x="481" y="131"/>
                    <a:pt x="478" y="137"/>
                  </a:cubicBezTo>
                  <a:cubicBezTo>
                    <a:pt x="473" y="145"/>
                    <a:pt x="474" y="154"/>
                    <a:pt x="476" y="162"/>
                  </a:cubicBezTo>
                  <a:cubicBezTo>
                    <a:pt x="478" y="169"/>
                    <a:pt x="479" y="174"/>
                    <a:pt x="475" y="179"/>
                  </a:cubicBezTo>
                  <a:cubicBezTo>
                    <a:pt x="474" y="181"/>
                    <a:pt x="474" y="184"/>
                    <a:pt x="476" y="185"/>
                  </a:cubicBezTo>
                  <a:cubicBezTo>
                    <a:pt x="477" y="186"/>
                    <a:pt x="478" y="186"/>
                    <a:pt x="479" y="186"/>
                  </a:cubicBezTo>
                  <a:cubicBezTo>
                    <a:pt x="480" y="186"/>
                    <a:pt x="481" y="186"/>
                    <a:pt x="482" y="184"/>
                  </a:cubicBezTo>
                  <a:cubicBezTo>
                    <a:pt x="488" y="176"/>
                    <a:pt x="486" y="167"/>
                    <a:pt x="485" y="160"/>
                  </a:cubicBezTo>
                  <a:cubicBezTo>
                    <a:pt x="483" y="153"/>
                    <a:pt x="482" y="147"/>
                    <a:pt x="485" y="141"/>
                  </a:cubicBezTo>
                  <a:cubicBezTo>
                    <a:pt x="488" y="137"/>
                    <a:pt x="491" y="133"/>
                    <a:pt x="495" y="129"/>
                  </a:cubicBezTo>
                  <a:cubicBezTo>
                    <a:pt x="499" y="125"/>
                    <a:pt x="502" y="121"/>
                    <a:pt x="505" y="117"/>
                  </a:cubicBezTo>
                  <a:cubicBezTo>
                    <a:pt x="521" y="127"/>
                    <a:pt x="520" y="144"/>
                    <a:pt x="519" y="160"/>
                  </a:cubicBezTo>
                  <a:cubicBezTo>
                    <a:pt x="518" y="168"/>
                    <a:pt x="518" y="175"/>
                    <a:pt x="520" y="180"/>
                  </a:cubicBezTo>
                  <a:cubicBezTo>
                    <a:pt x="523" y="189"/>
                    <a:pt x="518" y="203"/>
                    <a:pt x="514" y="212"/>
                  </a:cubicBezTo>
                  <a:cubicBezTo>
                    <a:pt x="509" y="206"/>
                    <a:pt x="503" y="203"/>
                    <a:pt x="496" y="202"/>
                  </a:cubicBezTo>
                  <a:cubicBezTo>
                    <a:pt x="479" y="201"/>
                    <a:pt x="461" y="215"/>
                    <a:pt x="443" y="229"/>
                  </a:cubicBezTo>
                  <a:cubicBezTo>
                    <a:pt x="425" y="244"/>
                    <a:pt x="407" y="259"/>
                    <a:pt x="392" y="253"/>
                  </a:cubicBezTo>
                  <a:cubicBezTo>
                    <a:pt x="390" y="252"/>
                    <a:pt x="387" y="254"/>
                    <a:pt x="386" y="256"/>
                  </a:cubicBezTo>
                  <a:cubicBezTo>
                    <a:pt x="386" y="258"/>
                    <a:pt x="387" y="261"/>
                    <a:pt x="389" y="261"/>
                  </a:cubicBezTo>
                  <a:cubicBezTo>
                    <a:pt x="392" y="262"/>
                    <a:pt x="396" y="263"/>
                    <a:pt x="399" y="263"/>
                  </a:cubicBezTo>
                  <a:cubicBezTo>
                    <a:pt x="415" y="263"/>
                    <a:pt x="432" y="249"/>
                    <a:pt x="449" y="236"/>
                  </a:cubicBezTo>
                  <a:cubicBezTo>
                    <a:pt x="451" y="234"/>
                    <a:pt x="452" y="233"/>
                    <a:pt x="454" y="231"/>
                  </a:cubicBezTo>
                  <a:cubicBezTo>
                    <a:pt x="453" y="238"/>
                    <a:pt x="454" y="244"/>
                    <a:pt x="460" y="248"/>
                  </a:cubicBezTo>
                  <a:cubicBezTo>
                    <a:pt x="467" y="252"/>
                    <a:pt x="466" y="257"/>
                    <a:pt x="466" y="258"/>
                  </a:cubicBezTo>
                  <a:cubicBezTo>
                    <a:pt x="466" y="260"/>
                    <a:pt x="467" y="262"/>
                    <a:pt x="470" y="263"/>
                  </a:cubicBezTo>
                  <a:cubicBezTo>
                    <a:pt x="470" y="263"/>
                    <a:pt x="470" y="263"/>
                    <a:pt x="470" y="263"/>
                  </a:cubicBezTo>
                  <a:cubicBezTo>
                    <a:pt x="472" y="263"/>
                    <a:pt x="474" y="262"/>
                    <a:pt x="475" y="259"/>
                  </a:cubicBezTo>
                  <a:cubicBezTo>
                    <a:pt x="475" y="259"/>
                    <a:pt x="477" y="248"/>
                    <a:pt x="465" y="241"/>
                  </a:cubicBezTo>
                  <a:cubicBezTo>
                    <a:pt x="460" y="238"/>
                    <a:pt x="465" y="226"/>
                    <a:pt x="466" y="223"/>
                  </a:cubicBezTo>
                  <a:cubicBezTo>
                    <a:pt x="466" y="223"/>
                    <a:pt x="466" y="222"/>
                    <a:pt x="466" y="222"/>
                  </a:cubicBezTo>
                  <a:cubicBezTo>
                    <a:pt x="477" y="215"/>
                    <a:pt x="486" y="210"/>
                    <a:pt x="495" y="211"/>
                  </a:cubicBezTo>
                  <a:cubicBezTo>
                    <a:pt x="501" y="212"/>
                    <a:pt x="506" y="215"/>
                    <a:pt x="512" y="221"/>
                  </a:cubicBezTo>
                  <a:cubicBezTo>
                    <a:pt x="509" y="235"/>
                    <a:pt x="488" y="258"/>
                    <a:pt x="473" y="269"/>
                  </a:cubicBezTo>
                  <a:cubicBezTo>
                    <a:pt x="466" y="274"/>
                    <a:pt x="423" y="279"/>
                    <a:pt x="385" y="281"/>
                  </a:cubicBezTo>
                  <a:cubicBezTo>
                    <a:pt x="382" y="281"/>
                    <a:pt x="380" y="283"/>
                    <a:pt x="379" y="285"/>
                  </a:cubicBezTo>
                  <a:cubicBezTo>
                    <a:pt x="378" y="288"/>
                    <a:pt x="379" y="291"/>
                    <a:pt x="381" y="292"/>
                  </a:cubicBezTo>
                  <a:cubicBezTo>
                    <a:pt x="381" y="293"/>
                    <a:pt x="381" y="295"/>
                    <a:pt x="381" y="296"/>
                  </a:cubicBezTo>
                  <a:cubicBezTo>
                    <a:pt x="381" y="300"/>
                    <a:pt x="377" y="306"/>
                    <a:pt x="374" y="308"/>
                  </a:cubicBezTo>
                  <a:cubicBezTo>
                    <a:pt x="370" y="310"/>
                    <a:pt x="367" y="314"/>
                    <a:pt x="362" y="318"/>
                  </a:cubicBezTo>
                  <a:cubicBezTo>
                    <a:pt x="356" y="324"/>
                    <a:pt x="349" y="332"/>
                    <a:pt x="340" y="336"/>
                  </a:cubicBez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grpSp>
        <p:nvGrpSpPr>
          <p:cNvPr id="13" name="Group 12"/>
          <p:cNvGrpSpPr/>
          <p:nvPr/>
        </p:nvGrpSpPr>
        <p:grpSpPr>
          <a:xfrm>
            <a:off x="3606968" y="3040253"/>
            <a:ext cx="1501696" cy="1501696"/>
            <a:chOff x="3762262" y="2135688"/>
            <a:chExt cx="1501696" cy="1501696"/>
          </a:xfrm>
        </p:grpSpPr>
        <p:sp>
          <p:nvSpPr>
            <p:cNvPr id="9" name="Oval 8"/>
            <p:cNvSpPr/>
            <p:nvPr/>
          </p:nvSpPr>
          <p:spPr>
            <a:xfrm>
              <a:off x="4088450" y="2456414"/>
              <a:ext cx="860246" cy="8602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60000"/>
                </a:lnSpc>
              </a:pPr>
              <a:r>
                <a:rPr lang="en-US" sz="2800" dirty="0" smtClean="0">
                  <a:latin typeface="Source Sans Pro" charset="0"/>
                </a:rPr>
                <a:t>01</a:t>
              </a:r>
              <a:endParaRPr lang="en-US" sz="2800" dirty="0" smtClean="0">
                <a:latin typeface="Source Sans Pro" charset="0"/>
              </a:endParaRPr>
            </a:p>
          </p:txBody>
        </p:sp>
        <p:sp>
          <p:nvSpPr>
            <p:cNvPr id="10" name="Oval 9"/>
            <p:cNvSpPr/>
            <p:nvPr/>
          </p:nvSpPr>
          <p:spPr>
            <a:xfrm>
              <a:off x="3977184" y="2345148"/>
              <a:ext cx="1082776" cy="1082776"/>
            </a:xfrm>
            <a:prstGeom prst="ellipse">
              <a:avLst/>
            </a:prstGeom>
            <a:noFill/>
            <a:ln w="50800">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11" name="Oval 10"/>
            <p:cNvSpPr/>
            <p:nvPr/>
          </p:nvSpPr>
          <p:spPr>
            <a:xfrm>
              <a:off x="3847352" y="2220778"/>
              <a:ext cx="1331517" cy="1331517"/>
            </a:xfrm>
            <a:prstGeom prst="ellipse">
              <a:avLst/>
            </a:prstGeom>
            <a:no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12" name="Oval 11"/>
            <p:cNvSpPr/>
            <p:nvPr/>
          </p:nvSpPr>
          <p:spPr>
            <a:xfrm>
              <a:off x="3762262" y="2135688"/>
              <a:ext cx="1501696" cy="1501696"/>
            </a:xfrm>
            <a:prstGeom prst="ellipse">
              <a:avLst/>
            </a:prstGeom>
            <a:no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grpSp>
      <p:grpSp>
        <p:nvGrpSpPr>
          <p:cNvPr id="14" name="Group 13"/>
          <p:cNvGrpSpPr/>
          <p:nvPr/>
        </p:nvGrpSpPr>
        <p:grpSpPr>
          <a:xfrm>
            <a:off x="4405768" y="1317893"/>
            <a:ext cx="1501696" cy="1501696"/>
            <a:chOff x="3762262" y="2135688"/>
            <a:chExt cx="1501696" cy="1501696"/>
          </a:xfrm>
        </p:grpSpPr>
        <p:sp>
          <p:nvSpPr>
            <p:cNvPr id="15" name="Oval 14"/>
            <p:cNvSpPr/>
            <p:nvPr/>
          </p:nvSpPr>
          <p:spPr>
            <a:xfrm>
              <a:off x="4088450" y="2456414"/>
              <a:ext cx="860246" cy="8602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60000"/>
                </a:lnSpc>
              </a:pPr>
              <a:r>
                <a:rPr lang="en-US" sz="2800" dirty="0" smtClean="0">
                  <a:latin typeface="Source Sans Pro" charset="0"/>
                </a:rPr>
                <a:t>02</a:t>
              </a:r>
              <a:endParaRPr lang="en-US" sz="2800" dirty="0" smtClean="0">
                <a:latin typeface="Source Sans Pro" charset="0"/>
              </a:endParaRPr>
            </a:p>
          </p:txBody>
        </p:sp>
        <p:sp>
          <p:nvSpPr>
            <p:cNvPr id="16" name="Oval 15"/>
            <p:cNvSpPr/>
            <p:nvPr/>
          </p:nvSpPr>
          <p:spPr>
            <a:xfrm>
              <a:off x="3977184" y="2345148"/>
              <a:ext cx="1082776" cy="1082776"/>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17" name="Oval 16"/>
            <p:cNvSpPr/>
            <p:nvPr/>
          </p:nvSpPr>
          <p:spPr>
            <a:xfrm>
              <a:off x="3847352" y="2220778"/>
              <a:ext cx="1331517" cy="1331517"/>
            </a:xfrm>
            <a:prstGeom prst="ellipse">
              <a:avLst/>
            </a:prstGeom>
            <a:noFill/>
            <a:ln>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18" name="Oval 17"/>
            <p:cNvSpPr/>
            <p:nvPr/>
          </p:nvSpPr>
          <p:spPr>
            <a:xfrm>
              <a:off x="3762262" y="2135688"/>
              <a:ext cx="1501696" cy="1501696"/>
            </a:xfrm>
            <a:prstGeom prst="ellipse">
              <a:avLst/>
            </a:prstGeom>
            <a:noFill/>
            <a:ln>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grpSp>
      <p:grpSp>
        <p:nvGrpSpPr>
          <p:cNvPr id="19" name="Group 18"/>
          <p:cNvGrpSpPr/>
          <p:nvPr/>
        </p:nvGrpSpPr>
        <p:grpSpPr>
          <a:xfrm>
            <a:off x="6569360" y="1859281"/>
            <a:ext cx="1501696" cy="1501696"/>
            <a:chOff x="3762262" y="2135688"/>
            <a:chExt cx="1501696" cy="1501696"/>
          </a:xfrm>
        </p:grpSpPr>
        <p:sp>
          <p:nvSpPr>
            <p:cNvPr id="20" name="Oval 19"/>
            <p:cNvSpPr/>
            <p:nvPr/>
          </p:nvSpPr>
          <p:spPr>
            <a:xfrm>
              <a:off x="4088450" y="2456414"/>
              <a:ext cx="860246" cy="8602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60000"/>
                </a:lnSpc>
              </a:pPr>
              <a:r>
                <a:rPr lang="en-US" sz="2800" dirty="0" smtClean="0">
                  <a:latin typeface="Source Sans Pro" charset="0"/>
                </a:rPr>
                <a:t>03</a:t>
              </a:r>
              <a:endParaRPr lang="en-US" sz="2800" dirty="0" smtClean="0">
                <a:latin typeface="Source Sans Pro" charset="0"/>
              </a:endParaRPr>
            </a:p>
          </p:txBody>
        </p:sp>
        <p:sp>
          <p:nvSpPr>
            <p:cNvPr id="21" name="Oval 20"/>
            <p:cNvSpPr/>
            <p:nvPr/>
          </p:nvSpPr>
          <p:spPr>
            <a:xfrm>
              <a:off x="3977184" y="2345148"/>
              <a:ext cx="1082776" cy="1082776"/>
            </a:xfrm>
            <a:prstGeom prst="ellipse">
              <a:avLst/>
            </a:prstGeom>
            <a:noFill/>
            <a:ln w="50800">
              <a:solidFill>
                <a:schemeClr val="accent3">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2" name="Oval 21"/>
            <p:cNvSpPr/>
            <p:nvPr/>
          </p:nvSpPr>
          <p:spPr>
            <a:xfrm>
              <a:off x="3847352" y="2220778"/>
              <a:ext cx="1331517" cy="1331517"/>
            </a:xfrm>
            <a:prstGeom prst="ellipse">
              <a:avLst/>
            </a:prstGeom>
            <a:noFill/>
            <a:ln>
              <a:solidFill>
                <a:schemeClr val="accent3">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3" name="Oval 22"/>
            <p:cNvSpPr/>
            <p:nvPr/>
          </p:nvSpPr>
          <p:spPr>
            <a:xfrm>
              <a:off x="3762262" y="2135688"/>
              <a:ext cx="1501696" cy="1501696"/>
            </a:xfrm>
            <a:prstGeom prst="ellipse">
              <a:avLst/>
            </a:prstGeom>
            <a:noFill/>
            <a:ln>
              <a:solidFill>
                <a:schemeClr val="accent3">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grpSp>
      <p:sp>
        <p:nvSpPr>
          <p:cNvPr id="24" name="Right Arrow 23"/>
          <p:cNvSpPr/>
          <p:nvPr/>
        </p:nvSpPr>
        <p:spPr>
          <a:xfrm>
            <a:off x="5782401" y="1076335"/>
            <a:ext cx="876143" cy="508944"/>
          </a:xfrm>
          <a:prstGeom prst="rightArrow">
            <a:avLst/>
          </a:prstGeom>
          <a:gradFill>
            <a:gsLst>
              <a:gs pos="0">
                <a:schemeClr val="bg1"/>
              </a:gs>
              <a:gs pos="100000">
                <a:schemeClr val="accent1">
                  <a:alpha val="5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5" name="Rectangle 24"/>
          <p:cNvSpPr/>
          <p:nvPr/>
        </p:nvSpPr>
        <p:spPr>
          <a:xfrm>
            <a:off x="6861626" y="1161530"/>
            <a:ext cx="2993461" cy="584775"/>
          </a:xfrm>
          <a:prstGeom prst="rect">
            <a:avLst/>
          </a:prstGeom>
        </p:spPr>
        <p:txBody>
          <a:bodyPr wrap="square">
            <a:spAutoFit/>
          </a:bodyPr>
          <a:lstStyle/>
          <a:p>
            <a:pPr marL="285750" indent="-285750">
              <a:buFont typeface="Wingdings" panose="05000000000000000000" pitchFamily="2" charset="2"/>
              <a:buChar char="ü"/>
            </a:pPr>
            <a:r>
              <a:rPr lang="en-US" sz="1600" dirty="0" smtClean="0">
                <a:latin typeface="Source Sans Pro" charset="0"/>
              </a:rPr>
              <a:t>Following </a:t>
            </a:r>
            <a:r>
              <a:rPr lang="en-US" sz="1600" dirty="0">
                <a:latin typeface="Source Sans Pro" charset="0"/>
              </a:rPr>
              <a:t>Promotion Information</a:t>
            </a:r>
            <a:endParaRPr lang="en-US" sz="1600" dirty="0" smtClean="0">
              <a:latin typeface="Source Sans Pro" charset="0"/>
            </a:endParaRPr>
          </a:p>
        </p:txBody>
      </p:sp>
      <p:sp>
        <p:nvSpPr>
          <p:cNvPr id="29" name="Rectangle 28"/>
          <p:cNvSpPr/>
          <p:nvPr/>
        </p:nvSpPr>
        <p:spPr>
          <a:xfrm>
            <a:off x="9058483" y="2391939"/>
            <a:ext cx="2495360" cy="338554"/>
          </a:xfrm>
          <a:prstGeom prst="rect">
            <a:avLst/>
          </a:prstGeom>
        </p:spPr>
        <p:txBody>
          <a:bodyPr wrap="square">
            <a:spAutoFit/>
          </a:bodyPr>
          <a:lstStyle/>
          <a:p>
            <a:pPr marL="171450" indent="-171450">
              <a:buFont typeface="Wingdings" panose="05000000000000000000" pitchFamily="2" charset="2"/>
              <a:buChar char="ü"/>
            </a:pPr>
            <a:r>
              <a:rPr lang="en-US" sz="1600" dirty="0" smtClean="0">
                <a:latin typeface="Source Sans Pro" charset="0"/>
              </a:rPr>
              <a:t>How to make a cake</a:t>
            </a:r>
            <a:endParaRPr lang="en-US" sz="1600" dirty="0" smtClean="0">
              <a:latin typeface="Source Sans Pro" charset="0"/>
            </a:endParaRPr>
          </a:p>
        </p:txBody>
      </p:sp>
      <p:sp>
        <p:nvSpPr>
          <p:cNvPr id="2" name="Rounded Rectangle 1"/>
          <p:cNvSpPr/>
          <p:nvPr/>
        </p:nvSpPr>
        <p:spPr>
          <a:xfrm>
            <a:off x="298764" y="6219731"/>
            <a:ext cx="1883121" cy="280657"/>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Title 3"/>
          <p:cNvSpPr txBox="1"/>
          <p:nvPr/>
        </p:nvSpPr>
        <p:spPr>
          <a:xfrm>
            <a:off x="1088021" y="1407570"/>
            <a:ext cx="4277685" cy="676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vi-VN" sz="2000" dirty="0" smtClean="0"/>
              <a:t>Build a website allow</a:t>
            </a:r>
            <a:endParaRPr lang="en-US" sz="2000" dirty="0"/>
          </a:p>
        </p:txBody>
      </p:sp>
      <p:sp>
        <p:nvSpPr>
          <p:cNvPr id="3" name="Title 2"/>
          <p:cNvSpPr>
            <a:spLocks noGrp="1"/>
          </p:cNvSpPr>
          <p:nvPr>
            <p:ph type="title"/>
          </p:nvPr>
        </p:nvSpPr>
        <p:spPr>
          <a:xfrm>
            <a:off x="459478" y="420235"/>
            <a:ext cx="4524706" cy="1325563"/>
          </a:xfrm>
        </p:spPr>
        <p:txBody>
          <a:bodyPr/>
          <a:lstStyle/>
          <a:p>
            <a:r>
              <a:rPr lang="en-US" altLang="ja-JP" dirty="0">
                <a:ea typeface="Tahoma" panose="020B0604030504040204" pitchFamily="34" charset="0"/>
                <a:cs typeface="Times New Roman" panose="02020603050405020304" pitchFamily="18" charset="0"/>
              </a:rPr>
              <a:t>1.2 </a:t>
            </a:r>
            <a:r>
              <a:rPr lang="vi-VN" altLang="ja-JP" dirty="0">
                <a:ea typeface="Tahoma" panose="020B0604030504040204" pitchFamily="34" charset="0"/>
                <a:cs typeface="Times New Roman" panose="02020603050405020304" pitchFamily="18" charset="0"/>
              </a:rPr>
              <a:t>The </a:t>
            </a:r>
            <a:r>
              <a:rPr lang="en-US" altLang="ja-JP" dirty="0">
                <a:ea typeface="Tahoma" panose="020B0604030504040204" pitchFamily="34" charset="0"/>
                <a:cs typeface="Times New Roman" panose="02020603050405020304" pitchFamily="18" charset="0"/>
              </a:rPr>
              <a:t>I</a:t>
            </a:r>
            <a:r>
              <a:rPr lang="vi-VN" altLang="ja-JP" dirty="0">
                <a:ea typeface="Tahoma" panose="020B0604030504040204" pitchFamily="34" charset="0"/>
                <a:cs typeface="Times New Roman" panose="02020603050405020304" pitchFamily="18" charset="0"/>
              </a:rPr>
              <a:t>dea</a:t>
            </a:r>
            <a:r>
              <a:rPr lang="en-US" altLang="ja-JP" dirty="0">
                <a:ea typeface="Tahoma" panose="020B0604030504040204" pitchFamily="34" charset="0"/>
                <a:cs typeface="Times New Roman" panose="02020603050405020304" pitchFamily="18" charset="0"/>
              </a:rPr>
              <a:t> - </a:t>
            </a:r>
            <a:r>
              <a:rPr lang="ja-JP" altLang="en-US" dirty="0">
                <a:ea typeface="Tahoma" panose="020B0604030504040204" pitchFamily="34" charset="0"/>
                <a:cs typeface="Times New Roman" panose="02020603050405020304" pitchFamily="18" charset="0"/>
              </a:rPr>
              <a:t>アイデア </a:t>
            </a:r>
            <a:endParaRPr lang="en-US" dirty="0"/>
          </a:p>
        </p:txBody>
      </p:sp>
      <p:sp>
        <p:nvSpPr>
          <p:cNvPr id="4" name="Rounded Rectangle 3"/>
          <p:cNvSpPr/>
          <p:nvPr/>
        </p:nvSpPr>
        <p:spPr>
          <a:xfrm>
            <a:off x="236988" y="195754"/>
            <a:ext cx="767947" cy="606633"/>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00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par>
                                    <p:cTn id="8" presetID="2" presetClass="entr" presetSubtype="8" fill="hold" grpId="0" nodeType="withEffect" p14:presetBounceEnd="58000">
                                      <p:stCondLst>
                                        <p:cond delay="1000"/>
                                      </p:stCondLst>
                                      <p:childTnLst>
                                        <p:set>
                                          <p:cBhvr>
                                            <p:cTn id="9" dur="1" fill="hold">
                                              <p:stCondLst>
                                                <p:cond delay="0"/>
                                              </p:stCondLst>
                                            </p:cTn>
                                            <p:tgtEl>
                                              <p:spTgt spid="26"/>
                                            </p:tgtEl>
                                            <p:attrNameLst>
                                              <p:attrName>style.visibility</p:attrName>
                                            </p:attrNameLst>
                                          </p:cBhvr>
                                          <p:to>
                                            <p:strVal val="visible"/>
                                          </p:to>
                                        </p:set>
                                        <p:anim calcmode="lin" valueType="num" p14:bounceEnd="58000">
                                          <p:cBhvr additive="base">
                                            <p:cTn id="10" dur="1000" fill="hold"/>
                                            <p:tgtEl>
                                              <p:spTgt spid="26"/>
                                            </p:tgtEl>
                                            <p:attrNameLst>
                                              <p:attrName>ppt_x</p:attrName>
                                            </p:attrNameLst>
                                          </p:cBhvr>
                                          <p:tavLst>
                                            <p:tav tm="0">
                                              <p:val>
                                                <p:strVal val="0-#ppt_w/2"/>
                                              </p:val>
                                            </p:tav>
                                            <p:tav tm="100000">
                                              <p:val>
                                                <p:strVal val="#ppt_x"/>
                                              </p:val>
                                            </p:tav>
                                          </p:tavLst>
                                        </p:anim>
                                        <p:anim calcmode="lin" valueType="num" p14:bounceEnd="58000">
                                          <p:cBhvr additive="base">
                                            <p:cTn id="11" dur="1000" fill="hold"/>
                                            <p:tgtEl>
                                              <p:spTgt spid="26"/>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125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par>
                                    <p:cTn id="15" presetID="2" presetClass="entr" presetSubtype="2" fill="hold" grpId="0" nodeType="withEffect" p14:presetBounceEnd="58000">
                                      <p:stCondLst>
                                        <p:cond delay="1250"/>
                                      </p:stCondLst>
                                      <p:childTnLst>
                                        <p:set>
                                          <p:cBhvr>
                                            <p:cTn id="16" dur="1" fill="hold">
                                              <p:stCondLst>
                                                <p:cond delay="0"/>
                                              </p:stCondLst>
                                            </p:cTn>
                                            <p:tgtEl>
                                              <p:spTgt spid="25"/>
                                            </p:tgtEl>
                                            <p:attrNameLst>
                                              <p:attrName>style.visibility</p:attrName>
                                            </p:attrNameLst>
                                          </p:cBhvr>
                                          <p:to>
                                            <p:strVal val="visible"/>
                                          </p:to>
                                        </p:set>
                                        <p:anim calcmode="lin" valueType="num" p14:bounceEnd="58000">
                                          <p:cBhvr additive="base">
                                            <p:cTn id="17" dur="1000" fill="hold"/>
                                            <p:tgtEl>
                                              <p:spTgt spid="25"/>
                                            </p:tgtEl>
                                            <p:attrNameLst>
                                              <p:attrName>ppt_x</p:attrName>
                                            </p:attrNameLst>
                                          </p:cBhvr>
                                          <p:tavLst>
                                            <p:tav tm="0">
                                              <p:val>
                                                <p:strVal val="1+#ppt_w/2"/>
                                              </p:val>
                                            </p:tav>
                                            <p:tav tm="100000">
                                              <p:val>
                                                <p:strVal val="#ppt_x"/>
                                              </p:val>
                                            </p:tav>
                                          </p:tavLst>
                                        </p:anim>
                                        <p:anim calcmode="lin" valueType="num" p14:bounceEnd="58000">
                                          <p:cBhvr additive="base">
                                            <p:cTn id="18" dur="1000" fill="hold"/>
                                            <p:tgtEl>
                                              <p:spTgt spid="25"/>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150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par>
                                    <p:cTn id="22" presetID="2" presetClass="entr" presetSubtype="2" fill="hold" grpId="0" nodeType="withEffect" p14:presetBounceEnd="58000">
                                      <p:stCondLst>
                                        <p:cond delay="1500"/>
                                      </p:stCondLst>
                                      <p:childTnLst>
                                        <p:set>
                                          <p:cBhvr>
                                            <p:cTn id="23" dur="1" fill="hold">
                                              <p:stCondLst>
                                                <p:cond delay="0"/>
                                              </p:stCondLst>
                                            </p:cTn>
                                            <p:tgtEl>
                                              <p:spTgt spid="29"/>
                                            </p:tgtEl>
                                            <p:attrNameLst>
                                              <p:attrName>style.visibility</p:attrName>
                                            </p:attrNameLst>
                                          </p:cBhvr>
                                          <p:to>
                                            <p:strVal val="visible"/>
                                          </p:to>
                                        </p:set>
                                        <p:anim calcmode="lin" valueType="num" p14:bounceEnd="58000">
                                          <p:cBhvr additive="base">
                                            <p:cTn id="24" dur="1000" fill="hold"/>
                                            <p:tgtEl>
                                              <p:spTgt spid="29"/>
                                            </p:tgtEl>
                                            <p:attrNameLst>
                                              <p:attrName>ppt_x</p:attrName>
                                            </p:attrNameLst>
                                          </p:cBhvr>
                                          <p:tavLst>
                                            <p:tav tm="0">
                                              <p:val>
                                                <p:strVal val="1+#ppt_w/2"/>
                                              </p:val>
                                            </p:tav>
                                            <p:tav tm="100000">
                                              <p:val>
                                                <p:strVal val="#ppt_x"/>
                                              </p:val>
                                            </p:tav>
                                          </p:tavLst>
                                        </p:anim>
                                        <p:anim calcmode="lin" valueType="num" p14:bounceEnd="58000">
                                          <p:cBhvr additive="base">
                                            <p:cTn id="25" dur="1000" fill="hold"/>
                                            <p:tgtEl>
                                              <p:spTgt spid="29"/>
                                            </p:tgtEl>
                                            <p:attrNameLst>
                                              <p:attrName>ppt_y</p:attrName>
                                            </p:attrNameLst>
                                          </p:cBhvr>
                                          <p:tavLst>
                                            <p:tav tm="0">
                                              <p:val>
                                                <p:strVal val="#ppt_y"/>
                                              </p:val>
                                            </p:tav>
                                            <p:tav tm="100000">
                                              <p:val>
                                                <p:strVal val="#ppt_y"/>
                                              </p:val>
                                            </p:tav>
                                          </p:tavLst>
                                        </p:anim>
                                      </p:childTnLst>
                                    </p:cTn>
                                  </p:par>
                                  <p:par>
                                    <p:cTn id="26" presetID="53" presetClass="entr" presetSubtype="16"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ppt_w</p:attrName>
                                            </p:attrNameLst>
                                          </p:cBhvr>
                                          <p:tavLst>
                                            <p:tav tm="0">
                                              <p:val>
                                                <p:fltVal val="0"/>
                                              </p:val>
                                            </p:tav>
                                            <p:tav tm="100000">
                                              <p:val>
                                                <p:strVal val="#ppt_w"/>
                                              </p:val>
                                            </p:tav>
                                          </p:tavLst>
                                        </p:anim>
                                        <p:anim calcmode="lin" valueType="num">
                                          <p:cBhvr>
                                            <p:cTn id="29" dur="1000" fill="hold"/>
                                            <p:tgtEl>
                                              <p:spTgt spid="13"/>
                                            </p:tgtEl>
                                            <p:attrNameLst>
                                              <p:attrName>ppt_h</p:attrName>
                                            </p:attrNameLst>
                                          </p:cBhvr>
                                          <p:tavLst>
                                            <p:tav tm="0">
                                              <p:val>
                                                <p:fltVal val="0"/>
                                              </p:val>
                                            </p:tav>
                                            <p:tav tm="100000">
                                              <p:val>
                                                <p:strVal val="#ppt_h"/>
                                              </p:val>
                                            </p:tav>
                                          </p:tavLst>
                                        </p:anim>
                                        <p:animEffect transition="in" filter="fade">
                                          <p:cBhvr>
                                            <p:cTn id="30" dur="1000"/>
                                            <p:tgtEl>
                                              <p:spTgt spid="13"/>
                                            </p:tgtEl>
                                          </p:cBhvr>
                                        </p:animEffect>
                                      </p:childTnLst>
                                    </p:cTn>
                                  </p:par>
                                  <p:par>
                                    <p:cTn id="31" presetID="53" presetClass="entr" presetSubtype="16" fill="hold"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fltVal val="0"/>
                                              </p:val>
                                            </p:tav>
                                            <p:tav tm="100000">
                                              <p:val>
                                                <p:strVal val="#ppt_w"/>
                                              </p:val>
                                            </p:tav>
                                          </p:tavLst>
                                        </p:anim>
                                        <p:anim calcmode="lin" valueType="num">
                                          <p:cBhvr>
                                            <p:cTn id="34" dur="1000" fill="hold"/>
                                            <p:tgtEl>
                                              <p:spTgt spid="14"/>
                                            </p:tgtEl>
                                            <p:attrNameLst>
                                              <p:attrName>ppt_h</p:attrName>
                                            </p:attrNameLst>
                                          </p:cBhvr>
                                          <p:tavLst>
                                            <p:tav tm="0">
                                              <p:val>
                                                <p:fltVal val="0"/>
                                              </p:val>
                                            </p:tav>
                                            <p:tav tm="100000">
                                              <p:val>
                                                <p:strVal val="#ppt_h"/>
                                              </p:val>
                                            </p:tav>
                                          </p:tavLst>
                                        </p:anim>
                                        <p:animEffect transition="in" filter="fade">
                                          <p:cBhvr>
                                            <p:cTn id="35" dur="1000"/>
                                            <p:tgtEl>
                                              <p:spTgt spid="14"/>
                                            </p:tgtEl>
                                          </p:cBhvr>
                                        </p:animEffect>
                                      </p:childTnLst>
                                    </p:cTn>
                                  </p:par>
                                  <p:par>
                                    <p:cTn id="36" presetID="53" presetClass="entr" presetSubtype="16"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anim calcmode="lin" valueType="num">
                                          <p:cBhvr>
                                            <p:cTn id="38" dur="1000" fill="hold"/>
                                            <p:tgtEl>
                                              <p:spTgt spid="19"/>
                                            </p:tgtEl>
                                            <p:attrNameLst>
                                              <p:attrName>ppt_w</p:attrName>
                                            </p:attrNameLst>
                                          </p:cBhvr>
                                          <p:tavLst>
                                            <p:tav tm="0">
                                              <p:val>
                                                <p:fltVal val="0"/>
                                              </p:val>
                                            </p:tav>
                                            <p:tav tm="100000">
                                              <p:val>
                                                <p:strVal val="#ppt_w"/>
                                              </p:val>
                                            </p:tav>
                                          </p:tavLst>
                                        </p:anim>
                                        <p:anim calcmode="lin" valueType="num">
                                          <p:cBhvr>
                                            <p:cTn id="39" dur="1000" fill="hold"/>
                                            <p:tgtEl>
                                              <p:spTgt spid="19"/>
                                            </p:tgtEl>
                                            <p:attrNameLst>
                                              <p:attrName>ppt_h</p:attrName>
                                            </p:attrNameLst>
                                          </p:cBhvr>
                                          <p:tavLst>
                                            <p:tav tm="0">
                                              <p:val>
                                                <p:fltVal val="0"/>
                                              </p:val>
                                            </p:tav>
                                            <p:tav tm="100000">
                                              <p:val>
                                                <p:strVal val="#ppt_h"/>
                                              </p:val>
                                            </p:tav>
                                          </p:tavLst>
                                        </p:anim>
                                        <p:animEffect transition="in" filter="fade">
                                          <p:cBhvr>
                                            <p:cTn id="40" dur="1000"/>
                                            <p:tgtEl>
                                              <p:spTgt spid="19"/>
                                            </p:tgtEl>
                                          </p:cBhvr>
                                        </p:animEffect>
                                      </p:childTnLst>
                                    </p:cTn>
                                  </p:par>
                                  <p:par>
                                    <p:cTn id="41" presetID="21" presetClass="entr" presetSubtype="1"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heel(1)">
                                          <p:cBhvr>
                                            <p:cTn id="4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p:bldP spid="27" grpId="0" animBg="1"/>
          <p:bldP spid="24" grpId="0" animBg="1"/>
          <p:bldP spid="25" grpId="0"/>
          <p:bldP spid="2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00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par>
                                    <p:cTn id="8" presetID="2" presetClass="entr" presetSubtype="8" fill="hold" grpId="0" nodeType="withEffect">
                                      <p:stCondLst>
                                        <p:cond delay="1000"/>
                                      </p:stCondLst>
                                      <p:childTnLst>
                                        <p:set>
                                          <p:cBhvr>
                                            <p:cTn id="9" dur="1" fill="hold">
                                              <p:stCondLst>
                                                <p:cond delay="0"/>
                                              </p:stCondLst>
                                            </p:cTn>
                                            <p:tgtEl>
                                              <p:spTgt spid="26"/>
                                            </p:tgtEl>
                                            <p:attrNameLst>
                                              <p:attrName>style.visibility</p:attrName>
                                            </p:attrNameLst>
                                          </p:cBhvr>
                                          <p:to>
                                            <p:strVal val="visible"/>
                                          </p:to>
                                        </p:set>
                                        <p:anim calcmode="lin" valueType="num">
                                          <p:cBhvr additive="base">
                                            <p:cTn id="10" dur="1000" fill="hold"/>
                                            <p:tgtEl>
                                              <p:spTgt spid="26"/>
                                            </p:tgtEl>
                                            <p:attrNameLst>
                                              <p:attrName>ppt_x</p:attrName>
                                            </p:attrNameLst>
                                          </p:cBhvr>
                                          <p:tavLst>
                                            <p:tav tm="0">
                                              <p:val>
                                                <p:strVal val="0-#ppt_w/2"/>
                                              </p:val>
                                            </p:tav>
                                            <p:tav tm="100000">
                                              <p:val>
                                                <p:strVal val="#ppt_x"/>
                                              </p:val>
                                            </p:tav>
                                          </p:tavLst>
                                        </p:anim>
                                        <p:anim calcmode="lin" valueType="num">
                                          <p:cBhvr additive="base">
                                            <p:cTn id="11" dur="1000" fill="hold"/>
                                            <p:tgtEl>
                                              <p:spTgt spid="26"/>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125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par>
                                    <p:cTn id="15" presetID="2" presetClass="entr" presetSubtype="2" fill="hold" grpId="0" nodeType="withEffect">
                                      <p:stCondLst>
                                        <p:cond delay="125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1000" fill="hold"/>
                                            <p:tgtEl>
                                              <p:spTgt spid="25"/>
                                            </p:tgtEl>
                                            <p:attrNameLst>
                                              <p:attrName>ppt_x</p:attrName>
                                            </p:attrNameLst>
                                          </p:cBhvr>
                                          <p:tavLst>
                                            <p:tav tm="0">
                                              <p:val>
                                                <p:strVal val="1+#ppt_w/2"/>
                                              </p:val>
                                            </p:tav>
                                            <p:tav tm="100000">
                                              <p:val>
                                                <p:strVal val="#ppt_x"/>
                                              </p:val>
                                            </p:tav>
                                          </p:tavLst>
                                        </p:anim>
                                        <p:anim calcmode="lin" valueType="num">
                                          <p:cBhvr additive="base">
                                            <p:cTn id="18" dur="1000" fill="hold"/>
                                            <p:tgtEl>
                                              <p:spTgt spid="25"/>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150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par>
                                    <p:cTn id="22" presetID="2" presetClass="entr" presetSubtype="2" fill="hold" grpId="0" nodeType="withEffect">
                                      <p:stCondLst>
                                        <p:cond delay="150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1000" fill="hold"/>
                                            <p:tgtEl>
                                              <p:spTgt spid="29"/>
                                            </p:tgtEl>
                                            <p:attrNameLst>
                                              <p:attrName>ppt_x</p:attrName>
                                            </p:attrNameLst>
                                          </p:cBhvr>
                                          <p:tavLst>
                                            <p:tav tm="0">
                                              <p:val>
                                                <p:strVal val="1+#ppt_w/2"/>
                                              </p:val>
                                            </p:tav>
                                            <p:tav tm="100000">
                                              <p:val>
                                                <p:strVal val="#ppt_x"/>
                                              </p:val>
                                            </p:tav>
                                          </p:tavLst>
                                        </p:anim>
                                        <p:anim calcmode="lin" valueType="num">
                                          <p:cBhvr additive="base">
                                            <p:cTn id="25" dur="1000" fill="hold"/>
                                            <p:tgtEl>
                                              <p:spTgt spid="29"/>
                                            </p:tgtEl>
                                            <p:attrNameLst>
                                              <p:attrName>ppt_y</p:attrName>
                                            </p:attrNameLst>
                                          </p:cBhvr>
                                          <p:tavLst>
                                            <p:tav tm="0">
                                              <p:val>
                                                <p:strVal val="#ppt_y"/>
                                              </p:val>
                                            </p:tav>
                                            <p:tav tm="100000">
                                              <p:val>
                                                <p:strVal val="#ppt_y"/>
                                              </p:val>
                                            </p:tav>
                                          </p:tavLst>
                                        </p:anim>
                                      </p:childTnLst>
                                    </p:cTn>
                                  </p:par>
                                  <p:par>
                                    <p:cTn id="26" presetID="53" presetClass="entr" presetSubtype="16"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ppt_w</p:attrName>
                                            </p:attrNameLst>
                                          </p:cBhvr>
                                          <p:tavLst>
                                            <p:tav tm="0">
                                              <p:val>
                                                <p:fltVal val="0"/>
                                              </p:val>
                                            </p:tav>
                                            <p:tav tm="100000">
                                              <p:val>
                                                <p:strVal val="#ppt_w"/>
                                              </p:val>
                                            </p:tav>
                                          </p:tavLst>
                                        </p:anim>
                                        <p:anim calcmode="lin" valueType="num">
                                          <p:cBhvr>
                                            <p:cTn id="29" dur="1000" fill="hold"/>
                                            <p:tgtEl>
                                              <p:spTgt spid="13"/>
                                            </p:tgtEl>
                                            <p:attrNameLst>
                                              <p:attrName>ppt_h</p:attrName>
                                            </p:attrNameLst>
                                          </p:cBhvr>
                                          <p:tavLst>
                                            <p:tav tm="0">
                                              <p:val>
                                                <p:fltVal val="0"/>
                                              </p:val>
                                            </p:tav>
                                            <p:tav tm="100000">
                                              <p:val>
                                                <p:strVal val="#ppt_h"/>
                                              </p:val>
                                            </p:tav>
                                          </p:tavLst>
                                        </p:anim>
                                        <p:animEffect transition="in" filter="fade">
                                          <p:cBhvr>
                                            <p:cTn id="30" dur="1000"/>
                                            <p:tgtEl>
                                              <p:spTgt spid="13"/>
                                            </p:tgtEl>
                                          </p:cBhvr>
                                        </p:animEffect>
                                      </p:childTnLst>
                                    </p:cTn>
                                  </p:par>
                                  <p:par>
                                    <p:cTn id="31" presetID="53" presetClass="entr" presetSubtype="16" fill="hold"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fltVal val="0"/>
                                              </p:val>
                                            </p:tav>
                                            <p:tav tm="100000">
                                              <p:val>
                                                <p:strVal val="#ppt_w"/>
                                              </p:val>
                                            </p:tav>
                                          </p:tavLst>
                                        </p:anim>
                                        <p:anim calcmode="lin" valueType="num">
                                          <p:cBhvr>
                                            <p:cTn id="34" dur="1000" fill="hold"/>
                                            <p:tgtEl>
                                              <p:spTgt spid="14"/>
                                            </p:tgtEl>
                                            <p:attrNameLst>
                                              <p:attrName>ppt_h</p:attrName>
                                            </p:attrNameLst>
                                          </p:cBhvr>
                                          <p:tavLst>
                                            <p:tav tm="0">
                                              <p:val>
                                                <p:fltVal val="0"/>
                                              </p:val>
                                            </p:tav>
                                            <p:tav tm="100000">
                                              <p:val>
                                                <p:strVal val="#ppt_h"/>
                                              </p:val>
                                            </p:tav>
                                          </p:tavLst>
                                        </p:anim>
                                        <p:animEffect transition="in" filter="fade">
                                          <p:cBhvr>
                                            <p:cTn id="35" dur="1000"/>
                                            <p:tgtEl>
                                              <p:spTgt spid="14"/>
                                            </p:tgtEl>
                                          </p:cBhvr>
                                        </p:animEffect>
                                      </p:childTnLst>
                                    </p:cTn>
                                  </p:par>
                                  <p:par>
                                    <p:cTn id="36" presetID="53" presetClass="entr" presetSubtype="16"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anim calcmode="lin" valueType="num">
                                          <p:cBhvr>
                                            <p:cTn id="38" dur="1000" fill="hold"/>
                                            <p:tgtEl>
                                              <p:spTgt spid="19"/>
                                            </p:tgtEl>
                                            <p:attrNameLst>
                                              <p:attrName>ppt_w</p:attrName>
                                            </p:attrNameLst>
                                          </p:cBhvr>
                                          <p:tavLst>
                                            <p:tav tm="0">
                                              <p:val>
                                                <p:fltVal val="0"/>
                                              </p:val>
                                            </p:tav>
                                            <p:tav tm="100000">
                                              <p:val>
                                                <p:strVal val="#ppt_w"/>
                                              </p:val>
                                            </p:tav>
                                          </p:tavLst>
                                        </p:anim>
                                        <p:anim calcmode="lin" valueType="num">
                                          <p:cBhvr>
                                            <p:cTn id="39" dur="1000" fill="hold"/>
                                            <p:tgtEl>
                                              <p:spTgt spid="19"/>
                                            </p:tgtEl>
                                            <p:attrNameLst>
                                              <p:attrName>ppt_h</p:attrName>
                                            </p:attrNameLst>
                                          </p:cBhvr>
                                          <p:tavLst>
                                            <p:tav tm="0">
                                              <p:val>
                                                <p:fltVal val="0"/>
                                              </p:val>
                                            </p:tav>
                                            <p:tav tm="100000">
                                              <p:val>
                                                <p:strVal val="#ppt_h"/>
                                              </p:val>
                                            </p:tav>
                                          </p:tavLst>
                                        </p:anim>
                                        <p:animEffect transition="in" filter="fade">
                                          <p:cBhvr>
                                            <p:cTn id="40" dur="1000"/>
                                            <p:tgtEl>
                                              <p:spTgt spid="19"/>
                                            </p:tgtEl>
                                          </p:cBhvr>
                                        </p:animEffect>
                                      </p:childTnLst>
                                    </p:cTn>
                                  </p:par>
                                  <p:par>
                                    <p:cTn id="41" presetID="21" presetClass="entr" presetSubtype="1"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heel(1)">
                                          <p:cBhvr>
                                            <p:cTn id="43"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p:bldP spid="27" grpId="0" animBg="1"/>
          <p:bldP spid="24" grpId="0" animBg="1"/>
          <p:bldP spid="25" grpId="0"/>
          <p:bldP spid="29"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660072" y="2160334"/>
            <a:ext cx="2055316" cy="515784"/>
          </a:xfrm>
          <a:prstGeom prst="roundRect">
            <a:avLst>
              <a:gd name="adj" fmla="val 50000"/>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055">
              <a:lnSpc>
                <a:spcPct val="90000"/>
              </a:lnSpc>
              <a:spcBef>
                <a:spcPct val="0"/>
              </a:spcBef>
              <a:spcAft>
                <a:spcPct val="35000"/>
              </a:spcAft>
            </a:pPr>
            <a:r>
              <a:rPr lang="en-US" dirty="0" smtClean="0">
                <a:solidFill>
                  <a:srgbClr val="FFFFFF"/>
                </a:solidFill>
                <a:latin typeface="Source Sans Pro" charset="0"/>
              </a:rPr>
              <a:t>Build a website</a:t>
            </a:r>
            <a:endParaRPr lang="en-US" dirty="0">
              <a:solidFill>
                <a:srgbClr val="FFFFFF"/>
              </a:solidFill>
              <a:latin typeface="Source Sans Pro" charset="0"/>
            </a:endParaRPr>
          </a:p>
        </p:txBody>
      </p:sp>
      <p:sp>
        <p:nvSpPr>
          <p:cNvPr id="7" name="Rounded Rectangle 6"/>
          <p:cNvSpPr/>
          <p:nvPr/>
        </p:nvSpPr>
        <p:spPr>
          <a:xfrm>
            <a:off x="3683036" y="3784290"/>
            <a:ext cx="2055316" cy="515784"/>
          </a:xfrm>
          <a:prstGeom prst="roundRect">
            <a:avLst>
              <a:gd name="adj" fmla="val 50000"/>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055">
              <a:lnSpc>
                <a:spcPct val="90000"/>
              </a:lnSpc>
              <a:spcBef>
                <a:spcPct val="0"/>
              </a:spcBef>
              <a:spcAft>
                <a:spcPct val="35000"/>
              </a:spcAft>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Improve team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member</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7" name="Rounded Rectangle 16"/>
          <p:cNvSpPr/>
          <p:nvPr/>
        </p:nvSpPr>
        <p:spPr>
          <a:xfrm>
            <a:off x="927225" y="2761925"/>
            <a:ext cx="2212582" cy="923639"/>
          </a:xfrm>
          <a:prstGeom prst="roundRect">
            <a:avLst>
              <a:gd name="adj" fmla="val 50000"/>
            </a:avLst>
          </a:prstGeom>
          <a:solidFill>
            <a:schemeClr val="tx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055">
              <a:lnSpc>
                <a:spcPct val="90000"/>
              </a:lnSpc>
              <a:spcBef>
                <a:spcPct val="0"/>
              </a:spcBef>
              <a:spcAft>
                <a:spcPct val="35000"/>
              </a:spcAft>
            </a:pPr>
            <a:r>
              <a:rPr lang="en-US" sz="1865" dirty="0" smtClean="0">
                <a:solidFill>
                  <a:srgbClr val="FFFFFF"/>
                </a:solidFill>
                <a:latin typeface="Source Sans Pro" charset="0"/>
              </a:rPr>
              <a:t>Proposal</a:t>
            </a:r>
            <a:endParaRPr lang="en-US" sz="1865" dirty="0">
              <a:solidFill>
                <a:srgbClr val="FFFFFF"/>
              </a:solidFill>
              <a:latin typeface="Source Sans Pro" charset="0"/>
            </a:endParaRPr>
          </a:p>
        </p:txBody>
      </p:sp>
      <p:grpSp>
        <p:nvGrpSpPr>
          <p:cNvPr id="34" name="Group 33"/>
          <p:cNvGrpSpPr/>
          <p:nvPr/>
        </p:nvGrpSpPr>
        <p:grpSpPr>
          <a:xfrm>
            <a:off x="6182272" y="1862726"/>
            <a:ext cx="5366266" cy="1084157"/>
            <a:chOff x="6182272" y="1092448"/>
            <a:chExt cx="5366266" cy="1084157"/>
          </a:xfrm>
        </p:grpSpPr>
        <p:sp>
          <p:nvSpPr>
            <p:cNvPr id="15" name="Rounded Rectangle 14"/>
            <p:cNvSpPr/>
            <p:nvPr/>
          </p:nvSpPr>
          <p:spPr>
            <a:xfrm>
              <a:off x="6182272" y="1092448"/>
              <a:ext cx="5366266" cy="515784"/>
            </a:xfrm>
            <a:prstGeom prst="roundRect">
              <a:avLst>
                <a:gd name="adj" fmla="val 50000"/>
              </a:avLst>
            </a:prstGeom>
            <a:solidFill>
              <a:schemeClr val="tx1">
                <a:alpha val="12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89000"/>
                </a:lnSpc>
              </a:pPr>
              <a:r>
                <a:rPr lang="en-US" sz="1200" dirty="0">
                  <a:solidFill>
                    <a:schemeClr val="tx1"/>
                  </a:solidFill>
                  <a:latin typeface="Source Sans Pro Semibold" charset="0"/>
                  <a:ea typeface="Source Sans Pro Semibold" charset="0"/>
                </a:rPr>
                <a:t>U</a:t>
              </a:r>
              <a:r>
                <a:rPr lang="en-US" sz="1200" dirty="0" smtClean="0">
                  <a:solidFill>
                    <a:schemeClr val="tx1"/>
                  </a:solidFill>
                  <a:latin typeface="Source Sans Pro Semibold" charset="0"/>
                  <a:ea typeface="Source Sans Pro Semibold" charset="0"/>
                </a:rPr>
                <a:t>ses </a:t>
              </a:r>
              <a:r>
                <a:rPr lang="en-US" sz="1200" dirty="0">
                  <a:solidFill>
                    <a:schemeClr val="tx1"/>
                  </a:solidFill>
                  <a:latin typeface="Source Sans Pro Semibold" charset="0"/>
                  <a:ea typeface="Source Sans Pro Semibold" charset="0"/>
                </a:rPr>
                <a:t>familiar technologies as: Bootstraps, MVC5, </a:t>
              </a:r>
              <a:r>
                <a:rPr lang="en-US" sz="1200" dirty="0" err="1">
                  <a:solidFill>
                    <a:schemeClr val="tx1"/>
                  </a:solidFill>
                  <a:latin typeface="Source Sans Pro Semibold" charset="0"/>
                  <a:ea typeface="Source Sans Pro Semibold" charset="0"/>
                </a:rPr>
                <a:t>NodeJS</a:t>
              </a:r>
              <a:r>
                <a:rPr lang="en-US" sz="1200" dirty="0">
                  <a:solidFill>
                    <a:schemeClr val="tx1"/>
                  </a:solidFill>
                  <a:latin typeface="Source Sans Pro Semibold" charset="0"/>
                  <a:ea typeface="Source Sans Pro Semibold" charset="0"/>
                </a:rPr>
                <a:t>…</a:t>
              </a:r>
              <a:endParaRPr lang="en-US" sz="1200" dirty="0">
                <a:solidFill>
                  <a:schemeClr val="tx1"/>
                </a:solidFill>
                <a:latin typeface="Source Sans Pro Semibold" charset="0"/>
                <a:ea typeface="Source Sans Pro Semibold" charset="0"/>
              </a:endParaRPr>
            </a:p>
          </p:txBody>
        </p:sp>
        <p:sp>
          <p:nvSpPr>
            <p:cNvPr id="16" name="Rounded Rectangle 15"/>
            <p:cNvSpPr/>
            <p:nvPr/>
          </p:nvSpPr>
          <p:spPr>
            <a:xfrm>
              <a:off x="6182272" y="1660821"/>
              <a:ext cx="5366266" cy="515784"/>
            </a:xfrm>
            <a:prstGeom prst="roundRect">
              <a:avLst>
                <a:gd name="adj" fmla="val 50000"/>
              </a:avLst>
            </a:prstGeom>
            <a:solidFill>
              <a:schemeClr val="tx1">
                <a:alpha val="12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89000"/>
                </a:lnSpc>
              </a:pPr>
              <a:r>
                <a:rPr lang="en-US" sz="1200" dirty="0">
                  <a:solidFill>
                    <a:schemeClr val="tx1"/>
                  </a:solidFill>
                  <a:latin typeface="Source Sans Pro" charset="0"/>
                </a:rPr>
                <a:t>Easy to </a:t>
              </a:r>
              <a:r>
                <a:rPr lang="en-US" sz="1200" dirty="0" smtClean="0">
                  <a:solidFill>
                    <a:schemeClr val="tx1"/>
                  </a:solidFill>
                  <a:latin typeface="Source Sans Pro" charset="0"/>
                </a:rPr>
                <a:t>use</a:t>
              </a:r>
              <a:endParaRPr lang="en-US" sz="1200" dirty="0">
                <a:solidFill>
                  <a:schemeClr val="tx1"/>
                </a:solidFill>
                <a:latin typeface="Source Sans Pro" charset="0"/>
              </a:endParaRPr>
            </a:p>
          </p:txBody>
        </p:sp>
        <p:sp>
          <p:nvSpPr>
            <p:cNvPr id="9" name="Freeform 8"/>
            <p:cNvSpPr/>
            <p:nvPr/>
          </p:nvSpPr>
          <p:spPr>
            <a:xfrm rot="10800000" flipV="1">
              <a:off x="6228201" y="1132264"/>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055">
                <a:lnSpc>
                  <a:spcPct val="90000"/>
                </a:lnSpc>
                <a:spcBef>
                  <a:spcPct val="0"/>
                </a:spcBef>
                <a:spcAft>
                  <a:spcPct val="35000"/>
                </a:spcAft>
              </a:pPr>
              <a:r>
                <a:rPr lang="en-US" sz="1465" dirty="0" smtClean="0">
                  <a:solidFill>
                    <a:srgbClr val="FFFFFF"/>
                  </a:solidFill>
                  <a:latin typeface="Source Sans Pro" charset="0"/>
                </a:rPr>
                <a:t>1</a:t>
              </a:r>
              <a:endParaRPr lang="en-US" sz="1465" dirty="0">
                <a:solidFill>
                  <a:srgbClr val="FFFFFF"/>
                </a:solidFill>
                <a:latin typeface="Source Sans Pro" charset="0"/>
              </a:endParaRPr>
            </a:p>
          </p:txBody>
        </p:sp>
        <p:sp>
          <p:nvSpPr>
            <p:cNvPr id="10" name="Freeform 9"/>
            <p:cNvSpPr/>
            <p:nvPr/>
          </p:nvSpPr>
          <p:spPr>
            <a:xfrm rot="10800000" flipV="1">
              <a:off x="6228201" y="1700637"/>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055">
                <a:lnSpc>
                  <a:spcPct val="90000"/>
                </a:lnSpc>
                <a:spcBef>
                  <a:spcPct val="0"/>
                </a:spcBef>
                <a:spcAft>
                  <a:spcPct val="35000"/>
                </a:spcAft>
              </a:pPr>
              <a:r>
                <a:rPr lang="en-US" sz="1465" dirty="0" smtClean="0">
                  <a:solidFill>
                    <a:srgbClr val="FFFFFF"/>
                  </a:solidFill>
                  <a:latin typeface="Source Sans Pro" charset="0"/>
                </a:rPr>
                <a:t>2</a:t>
              </a:r>
              <a:endParaRPr lang="en-US" sz="1465" dirty="0">
                <a:solidFill>
                  <a:srgbClr val="FFFFFF"/>
                </a:solidFill>
                <a:latin typeface="Source Sans Pro" charset="0"/>
              </a:endParaRPr>
            </a:p>
          </p:txBody>
        </p:sp>
      </p:grpSp>
      <p:grpSp>
        <p:nvGrpSpPr>
          <p:cNvPr id="40" name="Group 39"/>
          <p:cNvGrpSpPr/>
          <p:nvPr/>
        </p:nvGrpSpPr>
        <p:grpSpPr>
          <a:xfrm>
            <a:off x="6182272" y="3508869"/>
            <a:ext cx="5366266" cy="1084157"/>
            <a:chOff x="6182272" y="1092448"/>
            <a:chExt cx="5366266" cy="1084157"/>
          </a:xfrm>
        </p:grpSpPr>
        <p:sp>
          <p:nvSpPr>
            <p:cNvPr id="41" name="Rounded Rectangle 40"/>
            <p:cNvSpPr/>
            <p:nvPr/>
          </p:nvSpPr>
          <p:spPr>
            <a:xfrm>
              <a:off x="6182272" y="1092448"/>
              <a:ext cx="5366266" cy="515784"/>
            </a:xfrm>
            <a:prstGeom prst="roundRect">
              <a:avLst>
                <a:gd name="adj" fmla="val 50000"/>
              </a:avLst>
            </a:prstGeom>
            <a:solidFill>
              <a:schemeClr val="tx1">
                <a:alpha val="12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89000"/>
                </a:lnSpc>
              </a:pPr>
              <a:r>
                <a:rPr lang="en-US" sz="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Development, management, teamwork skill</a:t>
              </a:r>
              <a:endParaRPr lang="en-US" sz="1200" dirty="0">
                <a:solidFill>
                  <a:schemeClr val="tx1"/>
                </a:solidFill>
                <a:latin typeface="Source Sans Pro" charset="0"/>
              </a:endParaRPr>
            </a:p>
          </p:txBody>
        </p:sp>
        <p:sp>
          <p:nvSpPr>
            <p:cNvPr id="42" name="Rounded Rectangle 41"/>
            <p:cNvSpPr/>
            <p:nvPr/>
          </p:nvSpPr>
          <p:spPr>
            <a:xfrm>
              <a:off x="6182272" y="1660821"/>
              <a:ext cx="5366266" cy="515784"/>
            </a:xfrm>
            <a:prstGeom prst="roundRect">
              <a:avLst>
                <a:gd name="adj" fmla="val 50000"/>
              </a:avLst>
            </a:prstGeom>
            <a:solidFill>
              <a:schemeClr val="tx1">
                <a:alpha val="12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89000"/>
                </a:lnSpc>
              </a:pPr>
              <a:r>
                <a:rPr lang="en-US" sz="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Technical </a:t>
              </a:r>
              <a:r>
                <a:rPr lang="en-US" sz="1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experience</a:t>
              </a:r>
              <a:endParaRPr lang="en-US" sz="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3" name="Freeform 42"/>
            <p:cNvSpPr/>
            <p:nvPr/>
          </p:nvSpPr>
          <p:spPr>
            <a:xfrm rot="10800000" flipV="1">
              <a:off x="6228201" y="1132264"/>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055">
                <a:lnSpc>
                  <a:spcPct val="90000"/>
                </a:lnSpc>
                <a:spcBef>
                  <a:spcPct val="0"/>
                </a:spcBef>
                <a:spcAft>
                  <a:spcPct val="35000"/>
                </a:spcAft>
              </a:pPr>
              <a:r>
                <a:rPr lang="en-US" sz="1465" dirty="0">
                  <a:solidFill>
                    <a:srgbClr val="FFFFFF"/>
                  </a:solidFill>
                  <a:latin typeface="Source Sans Pro" charset="0"/>
                </a:rPr>
                <a:t>1</a:t>
              </a:r>
              <a:endParaRPr lang="en-US" sz="1465" dirty="0">
                <a:solidFill>
                  <a:srgbClr val="FFFFFF"/>
                </a:solidFill>
                <a:latin typeface="Source Sans Pro" charset="0"/>
              </a:endParaRPr>
            </a:p>
          </p:txBody>
        </p:sp>
        <p:sp>
          <p:nvSpPr>
            <p:cNvPr id="44" name="Freeform 43"/>
            <p:cNvSpPr/>
            <p:nvPr/>
          </p:nvSpPr>
          <p:spPr>
            <a:xfrm rot="10800000" flipV="1">
              <a:off x="6228201" y="1700637"/>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055">
                <a:lnSpc>
                  <a:spcPct val="90000"/>
                </a:lnSpc>
                <a:spcBef>
                  <a:spcPct val="0"/>
                </a:spcBef>
                <a:spcAft>
                  <a:spcPct val="35000"/>
                </a:spcAft>
              </a:pPr>
              <a:r>
                <a:rPr lang="en-US" sz="1465" dirty="0">
                  <a:solidFill>
                    <a:srgbClr val="FFFFFF"/>
                  </a:solidFill>
                  <a:latin typeface="Source Sans Pro" charset="0"/>
                </a:rPr>
                <a:t>2</a:t>
              </a:r>
              <a:endParaRPr lang="en-US" sz="1465" dirty="0">
                <a:solidFill>
                  <a:srgbClr val="FFFFFF"/>
                </a:solidFill>
                <a:latin typeface="Source Sans Pro" charset="0"/>
              </a:endParaRPr>
            </a:p>
          </p:txBody>
        </p:sp>
      </p:grpSp>
      <p:cxnSp>
        <p:nvCxnSpPr>
          <p:cNvPr id="51" name="Curved Connector 50"/>
          <p:cNvCxnSpPr>
            <a:stCxn id="17" idx="3"/>
            <a:endCxn id="5" idx="1"/>
          </p:cNvCxnSpPr>
          <p:nvPr/>
        </p:nvCxnSpPr>
        <p:spPr>
          <a:xfrm flipV="1">
            <a:off x="3139807" y="2418226"/>
            <a:ext cx="520265" cy="805519"/>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17" idx="3"/>
            <a:endCxn id="7" idx="1"/>
          </p:cNvCxnSpPr>
          <p:nvPr/>
        </p:nvCxnSpPr>
        <p:spPr>
          <a:xfrm>
            <a:off x="3139807" y="3223745"/>
            <a:ext cx="543229" cy="818437"/>
          </a:xfrm>
          <a:prstGeom prst="curvedConnector3">
            <a:avLst>
              <a:gd name="adj1" fmla="val 50000"/>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5" idx="3"/>
            <a:endCxn id="15" idx="1"/>
          </p:cNvCxnSpPr>
          <p:nvPr/>
        </p:nvCxnSpPr>
        <p:spPr>
          <a:xfrm flipV="1">
            <a:off x="5715388" y="2120618"/>
            <a:ext cx="466884" cy="297608"/>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5" idx="3"/>
            <a:endCxn id="16" idx="1"/>
          </p:cNvCxnSpPr>
          <p:nvPr/>
        </p:nvCxnSpPr>
        <p:spPr>
          <a:xfrm>
            <a:off x="5715388" y="2418226"/>
            <a:ext cx="466884" cy="270765"/>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7" idx="3"/>
            <a:endCxn id="41" idx="1"/>
          </p:cNvCxnSpPr>
          <p:nvPr/>
        </p:nvCxnSpPr>
        <p:spPr>
          <a:xfrm flipV="1">
            <a:off x="5738352" y="3766761"/>
            <a:ext cx="443920" cy="275421"/>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7" idx="3"/>
            <a:endCxn id="42" idx="1"/>
          </p:cNvCxnSpPr>
          <p:nvPr/>
        </p:nvCxnSpPr>
        <p:spPr>
          <a:xfrm>
            <a:off x="5738352" y="4042182"/>
            <a:ext cx="443920" cy="292952"/>
          </a:xfrm>
          <a:prstGeom prst="curvedConnector3">
            <a:avLst>
              <a:gd name="adj1" fmla="val 50000"/>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50" name="Title 2"/>
          <p:cNvSpPr txBox="1"/>
          <p:nvPr/>
        </p:nvSpPr>
        <p:spPr>
          <a:xfrm>
            <a:off x="459478" y="420235"/>
            <a:ext cx="452470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ea typeface="Tahoma" panose="020B0604030504040204" pitchFamily="34" charset="0"/>
                <a:cs typeface="Times New Roman" panose="02020603050405020304" pitchFamily="18" charset="0"/>
              </a:rPr>
              <a:t>1.3 Proposal - </a:t>
            </a:r>
            <a:r>
              <a:rPr lang="ja-JP" altLang="en-US" sz="2800" b="1" dirty="0">
                <a:latin typeface="Times New Roman" panose="02020603050405020304" pitchFamily="18" charset="0"/>
                <a:ea typeface="Tahoma" panose="020B0604030504040204" pitchFamily="34" charset="0"/>
                <a:cs typeface="Times New Roman" panose="02020603050405020304" pitchFamily="18" charset="0"/>
              </a:rPr>
              <a:t>提案 </a:t>
            </a:r>
            <a:endParaRPr lang="en-US" altLang="ja-JP" sz="28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3" name="Rounded Rectangle 22"/>
          <p:cNvSpPr/>
          <p:nvPr/>
        </p:nvSpPr>
        <p:spPr>
          <a:xfrm>
            <a:off x="383996" y="6165410"/>
            <a:ext cx="1734515" cy="307818"/>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75000">
                                      <p:stCondLst>
                                        <p:cond delay="1500"/>
                                      </p:stCondLst>
                                      <p:childTnLst>
                                        <p:set>
                                          <p:cBhvr>
                                            <p:cTn id="6" dur="1" fill="hold">
                                              <p:stCondLst>
                                                <p:cond delay="0"/>
                                              </p:stCondLst>
                                            </p:cTn>
                                            <p:tgtEl>
                                              <p:spTgt spid="17"/>
                                            </p:tgtEl>
                                            <p:attrNameLst>
                                              <p:attrName>style.visibility</p:attrName>
                                            </p:attrNameLst>
                                          </p:cBhvr>
                                          <p:to>
                                            <p:strVal val="visible"/>
                                          </p:to>
                                        </p:set>
                                        <p:anim calcmode="lin" valueType="num" p14:bounceEnd="75000">
                                          <p:cBhvr additive="base">
                                            <p:cTn id="7" dur="2000" fill="hold"/>
                                            <p:tgtEl>
                                              <p:spTgt spid="17"/>
                                            </p:tgtEl>
                                            <p:attrNameLst>
                                              <p:attrName>ppt_x</p:attrName>
                                            </p:attrNameLst>
                                          </p:cBhvr>
                                          <p:tavLst>
                                            <p:tav tm="0">
                                              <p:val>
                                                <p:strVal val="0-#ppt_w/2"/>
                                              </p:val>
                                            </p:tav>
                                            <p:tav tm="100000">
                                              <p:val>
                                                <p:strVal val="#ppt_x"/>
                                              </p:val>
                                            </p:tav>
                                          </p:tavLst>
                                        </p:anim>
                                        <p:anim calcmode="lin" valueType="num" p14:bounceEnd="75000">
                                          <p:cBhvr additive="base">
                                            <p:cTn id="8" dur="2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0-#ppt_w/2"/>
                                              </p:val>
                                            </p:tav>
                                            <p:tav tm="100000">
                                              <p:val>
                                                <p:strVal val="#ppt_x"/>
                                              </p:val>
                                            </p:tav>
                                          </p:tavLst>
                                        </p:anim>
                                        <p:anim calcmode="lin" valueType="num">
                                          <p:cBhvr additive="base">
                                            <p:cTn id="14" dur="500" fill="hold"/>
                                            <p:tgtEl>
                                              <p:spTgt spid="51"/>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75000">
                                      <p:stCondLst>
                                        <p:cond delay="1500"/>
                                      </p:stCondLst>
                                      <p:childTnLst>
                                        <p:set>
                                          <p:cBhvr>
                                            <p:cTn id="16" dur="1" fill="hold">
                                              <p:stCondLst>
                                                <p:cond delay="0"/>
                                              </p:stCondLst>
                                            </p:cTn>
                                            <p:tgtEl>
                                              <p:spTgt spid="5"/>
                                            </p:tgtEl>
                                            <p:attrNameLst>
                                              <p:attrName>style.visibility</p:attrName>
                                            </p:attrNameLst>
                                          </p:cBhvr>
                                          <p:to>
                                            <p:strVal val="visible"/>
                                          </p:to>
                                        </p:set>
                                        <p:anim calcmode="lin" valueType="num" p14:bounceEnd="75000">
                                          <p:cBhvr additive="base">
                                            <p:cTn id="17" dur="2000" fill="hold"/>
                                            <p:tgtEl>
                                              <p:spTgt spid="5"/>
                                            </p:tgtEl>
                                            <p:attrNameLst>
                                              <p:attrName>ppt_x</p:attrName>
                                            </p:attrNameLst>
                                          </p:cBhvr>
                                          <p:tavLst>
                                            <p:tav tm="0">
                                              <p:val>
                                                <p:strVal val="0-#ppt_w/2"/>
                                              </p:val>
                                            </p:tav>
                                            <p:tav tm="100000">
                                              <p:val>
                                                <p:strVal val="#ppt_x"/>
                                              </p:val>
                                            </p:tav>
                                          </p:tavLst>
                                        </p:anim>
                                        <p:anim calcmode="lin" valueType="num" p14:bounceEnd="75000">
                                          <p:cBhvr additive="base">
                                            <p:cTn id="18"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0-#ppt_w/2"/>
                                              </p:val>
                                            </p:tav>
                                            <p:tav tm="100000">
                                              <p:val>
                                                <p:strVal val="#ppt_x"/>
                                              </p:val>
                                            </p:tav>
                                          </p:tavLst>
                                        </p:anim>
                                        <p:anim calcmode="lin" valueType="num">
                                          <p:cBhvr additive="base">
                                            <p:cTn id="24" dur="500" fill="hold"/>
                                            <p:tgtEl>
                                              <p:spTgt spid="6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0-#ppt_w/2"/>
                                              </p:val>
                                            </p:tav>
                                            <p:tav tm="100000">
                                              <p:val>
                                                <p:strVal val="#ppt_x"/>
                                              </p:val>
                                            </p:tav>
                                          </p:tavLst>
                                        </p:anim>
                                        <p:anim calcmode="lin" valueType="num">
                                          <p:cBhvr additive="base">
                                            <p:cTn id="28" dur="500" fill="hold"/>
                                            <p:tgtEl>
                                              <p:spTgt spid="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14:presetBounceEnd="37000">
                                      <p:stCondLst>
                                        <p:cond delay="1500"/>
                                      </p:stCondLst>
                                      <p:childTnLst>
                                        <p:set>
                                          <p:cBhvr>
                                            <p:cTn id="30" dur="1" fill="hold">
                                              <p:stCondLst>
                                                <p:cond delay="0"/>
                                              </p:stCondLst>
                                            </p:cTn>
                                            <p:tgtEl>
                                              <p:spTgt spid="34"/>
                                            </p:tgtEl>
                                            <p:attrNameLst>
                                              <p:attrName>style.visibility</p:attrName>
                                            </p:attrNameLst>
                                          </p:cBhvr>
                                          <p:to>
                                            <p:strVal val="visible"/>
                                          </p:to>
                                        </p:set>
                                        <p:anim calcmode="lin" valueType="num" p14:bounceEnd="37000">
                                          <p:cBhvr additive="base">
                                            <p:cTn id="31" dur="2000" fill="hold"/>
                                            <p:tgtEl>
                                              <p:spTgt spid="34"/>
                                            </p:tgtEl>
                                            <p:attrNameLst>
                                              <p:attrName>ppt_x</p:attrName>
                                            </p:attrNameLst>
                                          </p:cBhvr>
                                          <p:tavLst>
                                            <p:tav tm="0">
                                              <p:val>
                                                <p:strVal val="0-#ppt_w/2"/>
                                              </p:val>
                                            </p:tav>
                                            <p:tav tm="100000">
                                              <p:val>
                                                <p:strVal val="#ppt_x"/>
                                              </p:val>
                                            </p:tav>
                                          </p:tavLst>
                                        </p:anim>
                                        <p:anim calcmode="lin" valueType="num" p14:bounceEnd="37000">
                                          <p:cBhvr additive="base">
                                            <p:cTn id="32" dur="20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additive="base">
                                            <p:cTn id="37" dur="500" fill="hold"/>
                                            <p:tgtEl>
                                              <p:spTgt spid="55"/>
                                            </p:tgtEl>
                                            <p:attrNameLst>
                                              <p:attrName>ppt_x</p:attrName>
                                            </p:attrNameLst>
                                          </p:cBhvr>
                                          <p:tavLst>
                                            <p:tav tm="0">
                                              <p:val>
                                                <p:strVal val="0-#ppt_w/2"/>
                                              </p:val>
                                            </p:tav>
                                            <p:tav tm="100000">
                                              <p:val>
                                                <p:strVal val="#ppt_x"/>
                                              </p:val>
                                            </p:tav>
                                          </p:tavLst>
                                        </p:anim>
                                        <p:anim calcmode="lin" valueType="num">
                                          <p:cBhvr additive="base">
                                            <p:cTn id="38" dur="500" fill="hold"/>
                                            <p:tgtEl>
                                              <p:spTgt spid="55"/>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14:presetBounceEnd="37000">
                                      <p:stCondLst>
                                        <p:cond delay="1500"/>
                                      </p:stCondLst>
                                      <p:childTnLst>
                                        <p:set>
                                          <p:cBhvr>
                                            <p:cTn id="40" dur="1" fill="hold">
                                              <p:stCondLst>
                                                <p:cond delay="0"/>
                                              </p:stCondLst>
                                            </p:cTn>
                                            <p:tgtEl>
                                              <p:spTgt spid="7"/>
                                            </p:tgtEl>
                                            <p:attrNameLst>
                                              <p:attrName>style.visibility</p:attrName>
                                            </p:attrNameLst>
                                          </p:cBhvr>
                                          <p:to>
                                            <p:strVal val="visible"/>
                                          </p:to>
                                        </p:set>
                                        <p:anim calcmode="lin" valueType="num" p14:bounceEnd="37000">
                                          <p:cBhvr additive="base">
                                            <p:cTn id="41" dur="2000" fill="hold"/>
                                            <p:tgtEl>
                                              <p:spTgt spid="7"/>
                                            </p:tgtEl>
                                            <p:attrNameLst>
                                              <p:attrName>ppt_x</p:attrName>
                                            </p:attrNameLst>
                                          </p:cBhvr>
                                          <p:tavLst>
                                            <p:tav tm="0">
                                              <p:val>
                                                <p:strVal val="0-#ppt_w/2"/>
                                              </p:val>
                                            </p:tav>
                                            <p:tav tm="100000">
                                              <p:val>
                                                <p:strVal val="#ppt_x"/>
                                              </p:val>
                                            </p:tav>
                                          </p:tavLst>
                                        </p:anim>
                                        <p:anim calcmode="lin" valueType="num" p14:bounceEnd="37000">
                                          <p:cBhvr additive="base">
                                            <p:cTn id="42" dur="2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fill="hold"/>
                                            <p:tgtEl>
                                              <p:spTgt spid="73"/>
                                            </p:tgtEl>
                                            <p:attrNameLst>
                                              <p:attrName>ppt_x</p:attrName>
                                            </p:attrNameLst>
                                          </p:cBhvr>
                                          <p:tavLst>
                                            <p:tav tm="0">
                                              <p:val>
                                                <p:strVal val="0-#ppt_w/2"/>
                                              </p:val>
                                            </p:tav>
                                            <p:tav tm="100000">
                                              <p:val>
                                                <p:strVal val="#ppt_x"/>
                                              </p:val>
                                            </p:tav>
                                          </p:tavLst>
                                        </p:anim>
                                        <p:anim calcmode="lin" valueType="num">
                                          <p:cBhvr additive="base">
                                            <p:cTn id="48" dur="500" fill="hold"/>
                                            <p:tgtEl>
                                              <p:spTgt spid="73"/>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 calcmode="lin" valueType="num">
                                          <p:cBhvr additive="base">
                                            <p:cTn id="51" dur="500" fill="hold"/>
                                            <p:tgtEl>
                                              <p:spTgt spid="76"/>
                                            </p:tgtEl>
                                            <p:attrNameLst>
                                              <p:attrName>ppt_x</p:attrName>
                                            </p:attrNameLst>
                                          </p:cBhvr>
                                          <p:tavLst>
                                            <p:tav tm="0">
                                              <p:val>
                                                <p:strVal val="0-#ppt_w/2"/>
                                              </p:val>
                                            </p:tav>
                                            <p:tav tm="100000">
                                              <p:val>
                                                <p:strVal val="#ppt_x"/>
                                              </p:val>
                                            </p:tav>
                                          </p:tavLst>
                                        </p:anim>
                                        <p:anim calcmode="lin" valueType="num">
                                          <p:cBhvr additive="base">
                                            <p:cTn id="52" dur="500" fill="hold"/>
                                            <p:tgtEl>
                                              <p:spTgt spid="76"/>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14:presetBounceEnd="37000">
                                      <p:stCondLst>
                                        <p:cond delay="1500"/>
                                      </p:stCondLst>
                                      <p:childTnLst>
                                        <p:set>
                                          <p:cBhvr>
                                            <p:cTn id="54" dur="1" fill="hold">
                                              <p:stCondLst>
                                                <p:cond delay="0"/>
                                              </p:stCondLst>
                                            </p:cTn>
                                            <p:tgtEl>
                                              <p:spTgt spid="40"/>
                                            </p:tgtEl>
                                            <p:attrNameLst>
                                              <p:attrName>style.visibility</p:attrName>
                                            </p:attrNameLst>
                                          </p:cBhvr>
                                          <p:to>
                                            <p:strVal val="visible"/>
                                          </p:to>
                                        </p:set>
                                        <p:anim calcmode="lin" valueType="num" p14:bounceEnd="37000">
                                          <p:cBhvr additive="base">
                                            <p:cTn id="55" dur="2000" fill="hold"/>
                                            <p:tgtEl>
                                              <p:spTgt spid="40"/>
                                            </p:tgtEl>
                                            <p:attrNameLst>
                                              <p:attrName>ppt_x</p:attrName>
                                            </p:attrNameLst>
                                          </p:cBhvr>
                                          <p:tavLst>
                                            <p:tav tm="0">
                                              <p:val>
                                                <p:strVal val="0-#ppt_w/2"/>
                                              </p:val>
                                            </p:tav>
                                            <p:tav tm="100000">
                                              <p:val>
                                                <p:strVal val="#ppt_x"/>
                                              </p:val>
                                            </p:tav>
                                          </p:tavLst>
                                        </p:anim>
                                        <p:anim calcmode="lin" valueType="num" p14:bounceEnd="37000">
                                          <p:cBhvr additive="base">
                                            <p:cTn id="56" dur="20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000" fill="hold"/>
                                            <p:tgtEl>
                                              <p:spTgt spid="17"/>
                                            </p:tgtEl>
                                            <p:attrNameLst>
                                              <p:attrName>ppt_x</p:attrName>
                                            </p:attrNameLst>
                                          </p:cBhvr>
                                          <p:tavLst>
                                            <p:tav tm="0">
                                              <p:val>
                                                <p:strVal val="0-#ppt_w/2"/>
                                              </p:val>
                                            </p:tav>
                                            <p:tav tm="100000">
                                              <p:val>
                                                <p:strVal val="#ppt_x"/>
                                              </p:val>
                                            </p:tav>
                                          </p:tavLst>
                                        </p:anim>
                                        <p:anim calcmode="lin" valueType="num">
                                          <p:cBhvr additive="base">
                                            <p:cTn id="8" dur="2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0-#ppt_w/2"/>
                                              </p:val>
                                            </p:tav>
                                            <p:tav tm="100000">
                                              <p:val>
                                                <p:strVal val="#ppt_x"/>
                                              </p:val>
                                            </p:tav>
                                          </p:tavLst>
                                        </p:anim>
                                        <p:anim calcmode="lin" valueType="num">
                                          <p:cBhvr additive="base">
                                            <p:cTn id="14" dur="500" fill="hold"/>
                                            <p:tgtEl>
                                              <p:spTgt spid="51"/>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15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0-#ppt_w/2"/>
                                              </p:val>
                                            </p:tav>
                                            <p:tav tm="100000">
                                              <p:val>
                                                <p:strVal val="#ppt_x"/>
                                              </p:val>
                                            </p:tav>
                                          </p:tavLst>
                                        </p:anim>
                                        <p:anim calcmode="lin" valueType="num">
                                          <p:cBhvr additive="base">
                                            <p:cTn id="18"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0-#ppt_w/2"/>
                                              </p:val>
                                            </p:tav>
                                            <p:tav tm="100000">
                                              <p:val>
                                                <p:strVal val="#ppt_x"/>
                                              </p:val>
                                            </p:tav>
                                          </p:tavLst>
                                        </p:anim>
                                        <p:anim calcmode="lin" valueType="num">
                                          <p:cBhvr additive="base">
                                            <p:cTn id="24" dur="500" fill="hold"/>
                                            <p:tgtEl>
                                              <p:spTgt spid="6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0-#ppt_w/2"/>
                                              </p:val>
                                            </p:tav>
                                            <p:tav tm="100000">
                                              <p:val>
                                                <p:strVal val="#ppt_x"/>
                                              </p:val>
                                            </p:tav>
                                          </p:tavLst>
                                        </p:anim>
                                        <p:anim calcmode="lin" valueType="num">
                                          <p:cBhvr additive="base">
                                            <p:cTn id="28" dur="500" fill="hold"/>
                                            <p:tgtEl>
                                              <p:spTgt spid="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150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2000" fill="hold"/>
                                            <p:tgtEl>
                                              <p:spTgt spid="34"/>
                                            </p:tgtEl>
                                            <p:attrNameLst>
                                              <p:attrName>ppt_x</p:attrName>
                                            </p:attrNameLst>
                                          </p:cBhvr>
                                          <p:tavLst>
                                            <p:tav tm="0">
                                              <p:val>
                                                <p:strVal val="0-#ppt_w/2"/>
                                              </p:val>
                                            </p:tav>
                                            <p:tav tm="100000">
                                              <p:val>
                                                <p:strVal val="#ppt_x"/>
                                              </p:val>
                                            </p:tav>
                                          </p:tavLst>
                                        </p:anim>
                                        <p:anim calcmode="lin" valueType="num">
                                          <p:cBhvr additive="base">
                                            <p:cTn id="32" dur="20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additive="base">
                                            <p:cTn id="37" dur="500" fill="hold"/>
                                            <p:tgtEl>
                                              <p:spTgt spid="55"/>
                                            </p:tgtEl>
                                            <p:attrNameLst>
                                              <p:attrName>ppt_x</p:attrName>
                                            </p:attrNameLst>
                                          </p:cBhvr>
                                          <p:tavLst>
                                            <p:tav tm="0">
                                              <p:val>
                                                <p:strVal val="0-#ppt_w/2"/>
                                              </p:val>
                                            </p:tav>
                                            <p:tav tm="100000">
                                              <p:val>
                                                <p:strVal val="#ppt_x"/>
                                              </p:val>
                                            </p:tav>
                                          </p:tavLst>
                                        </p:anim>
                                        <p:anim calcmode="lin" valueType="num">
                                          <p:cBhvr additive="base">
                                            <p:cTn id="38" dur="500" fill="hold"/>
                                            <p:tgtEl>
                                              <p:spTgt spid="55"/>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150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2000" fill="hold"/>
                                            <p:tgtEl>
                                              <p:spTgt spid="7"/>
                                            </p:tgtEl>
                                            <p:attrNameLst>
                                              <p:attrName>ppt_x</p:attrName>
                                            </p:attrNameLst>
                                          </p:cBhvr>
                                          <p:tavLst>
                                            <p:tav tm="0">
                                              <p:val>
                                                <p:strVal val="0-#ppt_w/2"/>
                                              </p:val>
                                            </p:tav>
                                            <p:tav tm="100000">
                                              <p:val>
                                                <p:strVal val="#ppt_x"/>
                                              </p:val>
                                            </p:tav>
                                          </p:tavLst>
                                        </p:anim>
                                        <p:anim calcmode="lin" valueType="num">
                                          <p:cBhvr additive="base">
                                            <p:cTn id="42" dur="2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fill="hold"/>
                                            <p:tgtEl>
                                              <p:spTgt spid="73"/>
                                            </p:tgtEl>
                                            <p:attrNameLst>
                                              <p:attrName>ppt_x</p:attrName>
                                            </p:attrNameLst>
                                          </p:cBhvr>
                                          <p:tavLst>
                                            <p:tav tm="0">
                                              <p:val>
                                                <p:strVal val="0-#ppt_w/2"/>
                                              </p:val>
                                            </p:tav>
                                            <p:tav tm="100000">
                                              <p:val>
                                                <p:strVal val="#ppt_x"/>
                                              </p:val>
                                            </p:tav>
                                          </p:tavLst>
                                        </p:anim>
                                        <p:anim calcmode="lin" valueType="num">
                                          <p:cBhvr additive="base">
                                            <p:cTn id="48" dur="500" fill="hold"/>
                                            <p:tgtEl>
                                              <p:spTgt spid="73"/>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 calcmode="lin" valueType="num">
                                          <p:cBhvr additive="base">
                                            <p:cTn id="51" dur="500" fill="hold"/>
                                            <p:tgtEl>
                                              <p:spTgt spid="76"/>
                                            </p:tgtEl>
                                            <p:attrNameLst>
                                              <p:attrName>ppt_x</p:attrName>
                                            </p:attrNameLst>
                                          </p:cBhvr>
                                          <p:tavLst>
                                            <p:tav tm="0">
                                              <p:val>
                                                <p:strVal val="0-#ppt_w/2"/>
                                              </p:val>
                                            </p:tav>
                                            <p:tav tm="100000">
                                              <p:val>
                                                <p:strVal val="#ppt_x"/>
                                              </p:val>
                                            </p:tav>
                                          </p:tavLst>
                                        </p:anim>
                                        <p:anim calcmode="lin" valueType="num">
                                          <p:cBhvr additive="base">
                                            <p:cTn id="52" dur="500" fill="hold"/>
                                            <p:tgtEl>
                                              <p:spTgt spid="76"/>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150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2000" fill="hold"/>
                                            <p:tgtEl>
                                              <p:spTgt spid="40"/>
                                            </p:tgtEl>
                                            <p:attrNameLst>
                                              <p:attrName>ppt_x</p:attrName>
                                            </p:attrNameLst>
                                          </p:cBhvr>
                                          <p:tavLst>
                                            <p:tav tm="0">
                                              <p:val>
                                                <p:strVal val="0-#ppt_w/2"/>
                                              </p:val>
                                            </p:tav>
                                            <p:tav tm="100000">
                                              <p:val>
                                                <p:strVal val="#ppt_x"/>
                                              </p:val>
                                            </p:tav>
                                          </p:tavLst>
                                        </p:anim>
                                        <p:anim calcmode="lin" valueType="num">
                                          <p:cBhvr additive="base">
                                            <p:cTn id="56" dur="20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7"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471055" y="2704591"/>
            <a:ext cx="5846618"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4400" dirty="0" smtClean="0"/>
              <a:t>2. 	Project      	Management</a:t>
            </a:r>
            <a:endParaRPr lang="en-US" sz="4400" dirty="0"/>
          </a:p>
          <a:p>
            <a:r>
              <a:rPr lang="en-US" altLang="ja-JP" sz="4400" dirty="0" smtClean="0">
                <a:solidFill>
                  <a:schemeClr val="tx1">
                    <a:alpha val="60000"/>
                  </a:schemeClr>
                </a:solidFill>
                <a:latin typeface="Source Sans Pro" charset="0"/>
                <a:ea typeface="Source Sans Pro" charset="0"/>
                <a:cs typeface="Source Sans Pro" charset="0"/>
              </a:rPr>
              <a:t>	</a:t>
            </a:r>
            <a:r>
              <a:rPr lang="ja-JP" altLang="en-US" sz="4400" dirty="0" smtClean="0">
                <a:solidFill>
                  <a:schemeClr val="tx1">
                    <a:alpha val="60000"/>
                  </a:schemeClr>
                </a:solidFill>
                <a:latin typeface="Source Sans Pro" charset="0"/>
                <a:ea typeface="Source Sans Pro" charset="0"/>
                <a:cs typeface="Source Sans Pro" charset="0"/>
              </a:rPr>
              <a:t>プ</a:t>
            </a:r>
            <a:r>
              <a:rPr lang="ja-JP" altLang="en-US" sz="4400" dirty="0">
                <a:solidFill>
                  <a:schemeClr val="tx1">
                    <a:alpha val="60000"/>
                  </a:schemeClr>
                </a:solidFill>
                <a:latin typeface="Source Sans Pro" charset="0"/>
                <a:ea typeface="Source Sans Pro" charset="0"/>
                <a:cs typeface="Source Sans Pro" charset="0"/>
              </a:rPr>
              <a:t>ロジェクト管理</a:t>
            </a:r>
            <a:endParaRPr lang="ja-JP" altLang="en-US" sz="4400" dirty="0">
              <a:solidFill>
                <a:schemeClr val="tx1">
                  <a:alpha val="60000"/>
                </a:schemeClr>
              </a:solidFill>
              <a:latin typeface="Source Sans Pro" charset="0"/>
              <a:ea typeface="Source Sans Pro" charset="0"/>
              <a:cs typeface="Source Sans Pro" charset="0"/>
            </a:endParaRPr>
          </a:p>
        </p:txBody>
      </p:sp>
      <p:grpSp>
        <p:nvGrpSpPr>
          <p:cNvPr id="6" name="Group 5"/>
          <p:cNvGrpSpPr/>
          <p:nvPr/>
        </p:nvGrpSpPr>
        <p:grpSpPr>
          <a:xfrm>
            <a:off x="1768858" y="4967568"/>
            <a:ext cx="801790" cy="89210"/>
            <a:chOff x="1817546" y="5411308"/>
            <a:chExt cx="801790" cy="89210"/>
          </a:xfrm>
        </p:grpSpPr>
        <p:sp>
          <p:nvSpPr>
            <p:cNvPr id="7" name="Oval 6"/>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332898" y="290945"/>
            <a:ext cx="955964" cy="72043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p:cNvSpPr/>
          <p:nvPr/>
        </p:nvSpPr>
        <p:spPr>
          <a:xfrm>
            <a:off x="290945" y="6206836"/>
            <a:ext cx="1995834" cy="3048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Placeholder 18"/>
          <p:cNvPicPr>
            <a:picLocks noGrp="1" noChangeAspect="1"/>
          </p:cNvPicPr>
          <p:nvPr>
            <p:ph type="pic" sz="quarter" idx="17"/>
          </p:nvPr>
        </p:nvPicPr>
        <p:blipFill>
          <a:blip r:embed="rId1">
            <a:extLst>
              <a:ext uri="{28A0092B-C50C-407E-A947-70E740481C1C}">
                <a14:useLocalDpi xmlns:a14="http://schemas.microsoft.com/office/drawing/2010/main" val="0"/>
              </a:ext>
            </a:extLst>
          </a:blip>
          <a:srcRect t="10683" b="10683"/>
          <a:stretch>
            <a:fillRect/>
          </a:stretch>
        </p:blipFill>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4"/>
          <p:cNvGraphicFramePr/>
          <p:nvPr/>
        </p:nvGraphicFramePr>
        <p:xfrm>
          <a:off x="2064327" y="1370123"/>
          <a:ext cx="8077200" cy="4633565"/>
        </p:xfrm>
        <a:graphic>
          <a:graphicData uri="http://schemas.openxmlformats.org/drawingml/2006/table">
            <a:tbl>
              <a:tblPr firstRow="1" bandRow="1">
                <a:tableStyleId>{69CF1AB2-1976-4502-BF36-3FF5EA218861}</a:tableStyleId>
              </a:tblPr>
              <a:tblGrid>
                <a:gridCol w="1776968"/>
                <a:gridCol w="6300232"/>
              </a:tblGrid>
              <a:tr h="1525099">
                <a:tc>
                  <a:txBody>
                    <a:bodyPr/>
                    <a:lstStyle/>
                    <a:p>
                      <a:r>
                        <a:rPr lang="en-US" sz="2000" b="1" dirty="0" smtClean="0">
                          <a:solidFill>
                            <a:schemeClr val="tx2"/>
                          </a:solidFill>
                          <a:latin typeface="Times New Roman" panose="02020603050405020304" pitchFamily="18" charset="0"/>
                          <a:cs typeface="Times New Roman" panose="02020603050405020304" pitchFamily="18" charset="0"/>
                        </a:rPr>
                        <a:t>Initiation</a:t>
                      </a:r>
                      <a:endParaRPr lang="en-US" sz="2000" b="1"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lang="en-US" sz="2000" b="0" kern="1200" dirty="0" smtClean="0">
                          <a:solidFill>
                            <a:schemeClr val="tx2"/>
                          </a:solidFill>
                          <a:effectLst/>
                          <a:latin typeface="Times New Roman" panose="02020603050405020304" pitchFamily="18" charset="0"/>
                          <a:cs typeface="Times New Roman" panose="02020603050405020304" pitchFamily="18" charset="0"/>
                        </a:rPr>
                        <a:t>Identify business functions of the system</a:t>
                      </a:r>
                      <a:endParaRPr lang="en-US" sz="2000" b="0" kern="1200" dirty="0" smtClean="0">
                        <a:solidFill>
                          <a:schemeClr val="tx2"/>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dirty="0" smtClean="0">
                          <a:solidFill>
                            <a:schemeClr val="tx2"/>
                          </a:solidFill>
                          <a:latin typeface="Times New Roman" panose="02020603050405020304" pitchFamily="18" charset="0"/>
                          <a:cs typeface="Times New Roman" panose="02020603050405020304" pitchFamily="18" charset="0"/>
                        </a:rPr>
                        <a:t>Determine</a:t>
                      </a:r>
                      <a:r>
                        <a:rPr lang="en-US" sz="2000" b="0" baseline="0" dirty="0" smtClean="0">
                          <a:solidFill>
                            <a:schemeClr val="tx2"/>
                          </a:solidFill>
                          <a:latin typeface="Times New Roman" panose="02020603050405020304" pitchFamily="18" charset="0"/>
                          <a:cs typeface="Times New Roman" panose="02020603050405020304" pitchFamily="18" charset="0"/>
                        </a:rPr>
                        <a:t> scope, condition, limitation, project risk</a:t>
                      </a:r>
                      <a:endParaRPr lang="en-US" sz="2000" b="0" baseline="0" dirty="0" smtClean="0">
                        <a:solidFill>
                          <a:schemeClr val="tx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baseline="0" dirty="0" smtClean="0">
                          <a:solidFill>
                            <a:schemeClr val="tx2"/>
                          </a:solidFill>
                          <a:latin typeface="Times New Roman" panose="02020603050405020304" pitchFamily="18" charset="0"/>
                          <a:cs typeface="Times New Roman" panose="02020603050405020304" pitchFamily="18" charset="0"/>
                        </a:rPr>
                        <a:t>List main functions</a:t>
                      </a:r>
                      <a:endParaRPr lang="en-US" sz="2000" b="0" baseline="0" dirty="0" smtClean="0">
                        <a:solidFill>
                          <a:schemeClr val="tx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baseline="0" dirty="0" smtClean="0">
                          <a:solidFill>
                            <a:schemeClr val="tx2"/>
                          </a:solidFill>
                          <a:latin typeface="Times New Roman" panose="02020603050405020304" pitchFamily="18" charset="0"/>
                          <a:cs typeface="Times New Roman" panose="02020603050405020304" pitchFamily="18" charset="0"/>
                        </a:rPr>
                        <a:t>Complete Report #1</a:t>
                      </a:r>
                      <a:endParaRPr lang="en-US" sz="2000" b="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1170425">
                <a:tc>
                  <a:txBody>
                    <a:bodyPr/>
                    <a:lstStyle/>
                    <a:p>
                      <a:r>
                        <a:rPr lang="en-US" sz="2000" b="1" dirty="0" smtClean="0">
                          <a:solidFill>
                            <a:schemeClr val="tx2"/>
                          </a:solidFill>
                          <a:latin typeface="Times New Roman" panose="02020603050405020304" pitchFamily="18" charset="0"/>
                          <a:cs typeface="Times New Roman" panose="02020603050405020304" pitchFamily="18" charset="0"/>
                        </a:rPr>
                        <a:t>Solution</a:t>
                      </a:r>
                      <a:endParaRPr lang="en-US" sz="2000" b="1"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chemeClr val="tx2"/>
                          </a:solidFill>
                          <a:latin typeface="Times New Roman" panose="02020603050405020304" pitchFamily="18" charset="0"/>
                          <a:cs typeface="Times New Roman" panose="02020603050405020304" pitchFamily="18" charset="0"/>
                        </a:rPr>
                        <a:t>Complete</a:t>
                      </a:r>
                      <a:r>
                        <a:rPr lang="en-US" sz="2000" b="0" baseline="0" dirty="0" smtClean="0">
                          <a:solidFill>
                            <a:schemeClr val="tx2"/>
                          </a:solidFill>
                          <a:latin typeface="Times New Roman" panose="02020603050405020304" pitchFamily="18" charset="0"/>
                          <a:cs typeface="Times New Roman" panose="02020603050405020304" pitchFamily="18" charset="0"/>
                        </a:rPr>
                        <a:t> SRS, </a:t>
                      </a:r>
                      <a:r>
                        <a:rPr lang="en-US" sz="2000" b="0" kern="1200" baseline="0" dirty="0" smtClean="0">
                          <a:solidFill>
                            <a:schemeClr val="tx2"/>
                          </a:solidFill>
                          <a:latin typeface="Times New Roman" panose="02020603050405020304" pitchFamily="18" charset="0"/>
                          <a:ea typeface="+mn-ea"/>
                          <a:cs typeface="Times New Roman" panose="02020603050405020304" pitchFamily="18" charset="0"/>
                        </a:rPr>
                        <a:t>Arch</a:t>
                      </a:r>
                      <a:r>
                        <a:rPr lang="en-US" sz="2000" b="0" kern="1200" dirty="0" smtClean="0">
                          <a:solidFill>
                            <a:schemeClr val="tx2"/>
                          </a:solidFill>
                          <a:latin typeface="Times New Roman" panose="02020603050405020304" pitchFamily="18" charset="0"/>
                          <a:ea typeface="+mn-ea"/>
                          <a:cs typeface="Times New Roman" panose="02020603050405020304" pitchFamily="18" charset="0"/>
                        </a:rPr>
                        <a:t>itecture Design and Database Design</a:t>
                      </a:r>
                      <a:endParaRPr lang="en-US" sz="2000" b="0" kern="1200" dirty="0" smtClean="0">
                        <a:solidFill>
                          <a:schemeClr val="tx2"/>
                        </a:solidFill>
                        <a:latin typeface="Times New Roman" panose="02020603050405020304" pitchFamily="18" charset="0"/>
                        <a:ea typeface="+mn-ea"/>
                        <a:cs typeface="Times New Roman" panose="02020603050405020304" pitchFamily="18" charset="0"/>
                      </a:endParaRP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lang="en-US" sz="2000" b="0" baseline="0" dirty="0" smtClean="0">
                          <a:solidFill>
                            <a:schemeClr val="tx2"/>
                          </a:solidFill>
                          <a:latin typeface="Times New Roman" panose="02020603050405020304" pitchFamily="18" charset="0"/>
                          <a:cs typeface="Times New Roman" panose="02020603050405020304" pitchFamily="18" charset="0"/>
                        </a:rPr>
                        <a:t>Complete Report #2</a:t>
                      </a:r>
                      <a:endParaRPr lang="en-US" sz="2000" b="0" dirty="0" smtClean="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32201">
                <a:tc>
                  <a:txBody>
                    <a:bodyPr/>
                    <a:lstStyle/>
                    <a:p>
                      <a:r>
                        <a:rPr lang="en-US" sz="2000" b="1" dirty="0" smtClean="0">
                          <a:solidFill>
                            <a:schemeClr val="tx2"/>
                          </a:solidFill>
                          <a:latin typeface="Times New Roman" panose="02020603050405020304" pitchFamily="18" charset="0"/>
                          <a:cs typeface="Times New Roman" panose="02020603050405020304" pitchFamily="18" charset="0"/>
                        </a:rPr>
                        <a:t>Construction</a:t>
                      </a:r>
                      <a:endParaRPr lang="en-US" sz="2000" b="1"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lang="en-US" sz="2000" b="0" baseline="0" dirty="0" smtClean="0">
                          <a:solidFill>
                            <a:schemeClr val="tx2"/>
                          </a:solidFill>
                          <a:latin typeface="Times New Roman" panose="02020603050405020304" pitchFamily="18" charset="0"/>
                          <a:cs typeface="Times New Roman" panose="02020603050405020304" pitchFamily="18" charset="0"/>
                        </a:rPr>
                        <a:t>Report #3, Report #4</a:t>
                      </a:r>
                      <a:endParaRPr lang="en-US" sz="2000" b="0" dirty="0" smtClean="0">
                        <a:solidFill>
                          <a:schemeClr val="tx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dirty="0" smtClean="0">
                          <a:solidFill>
                            <a:schemeClr val="tx2"/>
                          </a:solidFill>
                          <a:latin typeface="Times New Roman" panose="02020603050405020304" pitchFamily="18" charset="0"/>
                          <a:cs typeface="Times New Roman" panose="02020603050405020304" pitchFamily="18" charset="0"/>
                        </a:rPr>
                        <a:t>Complete Coding and Testing</a:t>
                      </a:r>
                      <a:endParaRPr lang="en-US" sz="2000" b="0" dirty="0" smtClean="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815750">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2000" b="1" dirty="0" smtClean="0">
                          <a:solidFill>
                            <a:schemeClr val="tx2"/>
                          </a:solidFill>
                          <a:latin typeface="Times New Roman" panose="02020603050405020304" pitchFamily="18" charset="0"/>
                          <a:cs typeface="Times New Roman" panose="02020603050405020304" pitchFamily="18" charset="0"/>
                        </a:rPr>
                        <a:t>Termination</a:t>
                      </a:r>
                      <a:endParaRPr lang="en-US" sz="2000" b="1" dirty="0" smtClean="0">
                        <a:solidFill>
                          <a:schemeClr val="tx2"/>
                        </a:solidFill>
                        <a:latin typeface="Times New Roman" panose="02020603050405020304" pitchFamily="18" charset="0"/>
                        <a:cs typeface="Times New Roman" panose="02020603050405020304" pitchFamily="18" charset="0"/>
                      </a:endParaRPr>
                    </a:p>
                    <a:p>
                      <a:endParaRPr lang="en-US" sz="2000" b="1"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lang="en-US" sz="2000" b="0" dirty="0" smtClean="0">
                          <a:solidFill>
                            <a:schemeClr val="tx2"/>
                          </a:solidFill>
                          <a:latin typeface="Times New Roman" panose="02020603050405020304" pitchFamily="18" charset="0"/>
                          <a:cs typeface="Times New Roman" panose="02020603050405020304" pitchFamily="18" charset="0"/>
                        </a:rPr>
                        <a:t>Complete</a:t>
                      </a:r>
                      <a:r>
                        <a:rPr lang="en-US" sz="2000" b="0" baseline="0" dirty="0" smtClean="0">
                          <a:solidFill>
                            <a:schemeClr val="tx2"/>
                          </a:solidFill>
                          <a:latin typeface="Times New Roman" panose="02020603050405020304" pitchFamily="18" charset="0"/>
                          <a:cs typeface="Times New Roman" panose="02020603050405020304" pitchFamily="18" charset="0"/>
                        </a:rPr>
                        <a:t> software packages and Report #5, Report #6</a:t>
                      </a:r>
                      <a:endParaRPr lang="en-US" sz="2000" b="0" baseline="0" dirty="0" smtClean="0">
                        <a:solidFill>
                          <a:schemeClr val="tx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baseline="0" dirty="0" smtClean="0">
                          <a:solidFill>
                            <a:schemeClr val="tx2"/>
                          </a:solidFill>
                          <a:latin typeface="Times New Roman" panose="02020603050405020304" pitchFamily="18" charset="0"/>
                          <a:cs typeface="Times New Roman" panose="02020603050405020304" pitchFamily="18" charset="0"/>
                        </a:rPr>
                        <a:t>Preparing presentation</a:t>
                      </a:r>
                      <a:endParaRPr lang="en-US" sz="2000" b="0" baseline="0" dirty="0" smtClean="0">
                        <a:solidFill>
                          <a:schemeClr val="tx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baseline="0" dirty="0" smtClean="0">
                          <a:solidFill>
                            <a:schemeClr val="tx2"/>
                          </a:solidFill>
                          <a:latin typeface="Times New Roman" panose="02020603050405020304" pitchFamily="18" charset="0"/>
                          <a:cs typeface="Times New Roman" panose="02020603050405020304" pitchFamily="18" charset="0"/>
                        </a:rPr>
                        <a:t>Complete Project</a:t>
                      </a:r>
                      <a:endParaRPr lang="en-US" sz="2000" b="0" dirty="0" smtClean="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sp>
        <p:nvSpPr>
          <p:cNvPr id="4" name="TextBox 7"/>
          <p:cNvSpPr txBox="1"/>
          <p:nvPr/>
        </p:nvSpPr>
        <p:spPr>
          <a:xfrm>
            <a:off x="2231801" y="6179127"/>
            <a:ext cx="7742252" cy="400110"/>
          </a:xfrm>
          <a:prstGeom prst="rect">
            <a:avLst/>
          </a:prstGeom>
          <a:noFill/>
        </p:spPr>
        <p:txBody>
          <a:bodyPr wrap="square" rtlCol="0">
            <a:spAutoFit/>
          </a:bodyPr>
          <a:lstStyle/>
          <a:p>
            <a:pPr algn="ctr"/>
            <a:r>
              <a:rPr lang="en-US" altLang="ja-JP" sz="2000" b="1" dirty="0" smtClean="0">
                <a:solidFill>
                  <a:schemeClr val="tx2"/>
                </a:solidFill>
                <a:latin typeface="Times New Roman" panose="02020603050405020304" pitchFamily="18" charset="0"/>
                <a:cs typeface="Times New Roman" panose="02020603050405020304" pitchFamily="18" charset="0"/>
              </a:rPr>
              <a:t>Project Life Cycle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6538502" cy="1284000"/>
            <a:chOff x="1774037" y="3622906"/>
            <a:chExt cx="2247408" cy="4729262"/>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720843"/>
            </a:xfrm>
            <a:prstGeom prst="rect">
              <a:avLst/>
            </a:prstGeom>
            <a:noFill/>
          </p:spPr>
          <p:txBody>
            <a:bodyPr wrap="square" rtlCol="0">
              <a:spAutoFit/>
            </a:bodyPr>
            <a:lstStyle/>
            <a:p>
              <a:pPr algn="ctr">
                <a:lnSpc>
                  <a:spcPct val="120000"/>
                </a:lnSpc>
              </a:pPr>
              <a:r>
                <a:rPr lang="en-US" sz="2800" b="1" dirty="0">
                  <a:solidFill>
                    <a:schemeClr val="tx2"/>
                  </a:solidFill>
                  <a:latin typeface="Times New Roman" panose="02020603050405020304" pitchFamily="18" charset="0"/>
                  <a:cs typeface="Times New Roman" panose="02020603050405020304" pitchFamily="18" charset="0"/>
                </a:rPr>
                <a:t>2.1 Software Process Model</a:t>
              </a:r>
              <a:br>
                <a:rPr lang="en-US" altLang="ja-JP" sz="2800" b="1" dirty="0">
                  <a:solidFill>
                    <a:schemeClr val="tx2"/>
                  </a:solidFill>
                  <a:latin typeface="Times New Roman" panose="02020603050405020304" pitchFamily="18" charset="0"/>
                  <a:cs typeface="Times New Roman" panose="02020603050405020304" pitchFamily="18" charset="0"/>
                </a:rPr>
              </a:br>
              <a:r>
                <a:rPr lang="ja-JP" altLang="en-US" sz="24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ソフトウェアプロセスモデル</a:t>
              </a:r>
              <a:r>
                <a:rPr lang="en-US" altLang="ja-JP" sz="2400" b="1" dirty="0">
                  <a:solidFill>
                    <a:schemeClr val="tx2"/>
                  </a:solidFill>
                  <a:latin typeface="Times New Roman" panose="02020603050405020304" pitchFamily="18" charset="0"/>
                  <a:cs typeface="Times New Roman" panose="02020603050405020304" pitchFamily="18" charset="0"/>
                </a:rPr>
                <a:t> </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ppt_y+.1"/>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ppt_x"/>
                                          </p:val>
                                        </p:tav>
                                        <p:tav tm="100000">
                                          <p:val>
                                            <p:strVal val="#ppt_x"/>
                                          </p:val>
                                        </p:tav>
                                      </p:tavLst>
                                    </p:anim>
                                    <p:anim calcmode="lin" valueType="num">
                                      <p:cBhvr additive="base">
                                        <p:cTn id="16"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96982" y="21641"/>
            <a:ext cx="6538502" cy="1227894"/>
            <a:chOff x="1774037" y="3622906"/>
            <a:chExt cx="2247408" cy="4522611"/>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2"/>
            </a:xfrm>
            <a:prstGeom prst="rect">
              <a:avLst/>
            </a:prstGeom>
            <a:noFill/>
          </p:spPr>
          <p:txBody>
            <a:bodyPr wrap="squar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2.2 </a:t>
              </a:r>
              <a:r>
                <a:rPr lang="en-US" sz="2800" b="1" dirty="0">
                  <a:solidFill>
                    <a:schemeClr val="tx2"/>
                  </a:solidFill>
                  <a:latin typeface="Times New Roman" panose="02020603050405020304" pitchFamily="18" charset="0"/>
                  <a:cs typeface="Times New Roman" panose="02020603050405020304" pitchFamily="18" charset="0"/>
                </a:rPr>
                <a:t>Project Organization</a:t>
              </a:r>
              <a:r>
                <a:rPr lang="en-US" altLang="ja-JP" sz="2800" b="1" dirty="0">
                  <a:solidFill>
                    <a:schemeClr val="tx2"/>
                  </a:solidFill>
                  <a:latin typeface="Times New Roman" panose="02020603050405020304" pitchFamily="18" charset="0"/>
                  <a:cs typeface="Times New Roman" panose="02020603050405020304" pitchFamily="18" charset="0"/>
                </a:rPr>
                <a:t> </a:t>
              </a:r>
              <a:endParaRPr lang="en-US" altLang="ja-JP" sz="2800" b="1" dirty="0" smtClean="0">
                <a:solidFill>
                  <a:schemeClr val="tx2"/>
                </a:solidFill>
                <a:latin typeface="Times New Roman" panose="02020603050405020304" pitchFamily="18" charset="0"/>
                <a:cs typeface="Times New Roman" panose="02020603050405020304" pitchFamily="18" charset="0"/>
              </a:endParaRPr>
            </a:p>
            <a:p>
              <a:r>
                <a:rPr lang="ja-JP" altLang="en-US" sz="2800" b="1" dirty="0" smtClean="0">
                  <a:solidFill>
                    <a:schemeClr val="tx2"/>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ロジェクト組織</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2" name="Picture Placeholder 1"/>
          <p:cNvPicPr>
            <a:picLocks noChangeAspect="1"/>
          </p:cNvPicPr>
          <p:nvPr>
            <p:ph type="pic" sz="quarter" idx="11"/>
          </p:nvPr>
        </p:nvPicPr>
        <p:blipFill>
          <a:blip r:embed="rId1"/>
          <a:stretch>
            <a:fillRect/>
          </a:stretch>
        </p:blipFill>
        <p:spPr>
          <a:xfrm>
            <a:off x="1254760" y="1710055"/>
            <a:ext cx="9145905" cy="4471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2.3 </a:t>
              </a:r>
              <a:r>
                <a:rPr lang="en-US" sz="2800" b="1" dirty="0">
                  <a:solidFill>
                    <a:schemeClr val="tx2"/>
                  </a:solidFill>
                  <a:latin typeface="Times New Roman" panose="02020603050405020304" pitchFamily="18" charset="0"/>
                  <a:cs typeface="Times New Roman" panose="02020603050405020304" pitchFamily="18" charset="0"/>
                </a:rPr>
                <a:t>Project Schedule</a:t>
              </a:r>
              <a:r>
                <a:rPr lang="en-US" altLang="ja-JP" sz="2800" b="1" dirty="0">
                  <a:solidFill>
                    <a:schemeClr val="tx2"/>
                  </a:solidFill>
                  <a:latin typeface="Times New Roman" panose="02020603050405020304" pitchFamily="18" charset="0"/>
                  <a:cs typeface="Times New Roman" panose="02020603050405020304" pitchFamily="18" charset="0"/>
                </a:rPr>
                <a:t> </a:t>
              </a:r>
              <a:endParaRPr lang="en-US" altLang="ja-JP" sz="2800" b="1" dirty="0" smtClean="0">
                <a:solidFill>
                  <a:schemeClr val="tx2"/>
                </a:solidFill>
                <a:latin typeface="Times New Roman" panose="02020603050405020304" pitchFamily="18" charset="0"/>
                <a:cs typeface="Times New Roman" panose="02020603050405020304" pitchFamily="18" charset="0"/>
              </a:endParaRPr>
            </a:p>
            <a:p>
              <a:r>
                <a:rPr lang="ja-JP" altLang="en-US" sz="2800" b="1" dirty="0" smtClean="0">
                  <a:solidFill>
                    <a:schemeClr val="tx2"/>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ロジェクト計画</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2" name="Picture 11" descr="schedule"/>
          <p:cNvPicPr>
            <a:picLocks noChangeAspect="1"/>
          </p:cNvPicPr>
          <p:nvPr/>
        </p:nvPicPr>
        <p:blipFill>
          <a:blip r:embed="rId1"/>
          <a:stretch>
            <a:fillRect/>
          </a:stretch>
        </p:blipFill>
        <p:spPr>
          <a:xfrm>
            <a:off x="2064327" y="1537219"/>
            <a:ext cx="7455253" cy="3915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96982" y="21641"/>
            <a:ext cx="6538502" cy="1227894"/>
            <a:chOff x="1774037" y="3622906"/>
            <a:chExt cx="2247408" cy="4522611"/>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2"/>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2.4 Objectives &amp; deliverables</a:t>
              </a:r>
              <a:r>
                <a:rPr lang="en-US" altLang="ja-JP" sz="2800" b="1" dirty="0">
                  <a:solidFill>
                    <a:schemeClr val="tx2"/>
                  </a:solidFill>
                  <a:latin typeface="Times New Roman" panose="02020603050405020304" pitchFamily="18" charset="0"/>
                  <a:cs typeface="Times New Roman" panose="02020603050405020304" pitchFamily="18" charset="0"/>
                </a:rPr>
                <a:t> </a:t>
              </a:r>
              <a:endParaRPr lang="en-US" altLang="ja-JP" sz="2800" b="1" dirty="0" smtClean="0">
                <a:solidFill>
                  <a:schemeClr val="tx2"/>
                </a:solidFill>
                <a:latin typeface="Times New Roman" panose="02020603050405020304" pitchFamily="18" charset="0"/>
                <a:cs typeface="Times New Roman" panose="02020603050405020304" pitchFamily="18" charset="0"/>
              </a:endParaRPr>
            </a:p>
            <a:p>
              <a:r>
                <a:rPr lang="ja-JP" altLang="en-US" sz="2800" b="1" dirty="0" smtClean="0">
                  <a:solidFill>
                    <a:schemeClr val="tx2"/>
                  </a:solidFill>
                  <a:latin typeface="SimSun" panose="02010600030101010101" pitchFamily="2" charset="-122"/>
                  <a:ea typeface="SimSun" panose="02010600030101010101" pitchFamily="2" charset="-122"/>
                  <a:cs typeface="Times New Roman" panose="02020603050405020304" pitchFamily="18" charset="0"/>
                </a:rPr>
                <a:t>目</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標と成果物</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3" name="Picture 12"/>
          <p:cNvPicPr>
            <a:picLocks noChangeAspect="1"/>
          </p:cNvPicPr>
          <p:nvPr/>
        </p:nvPicPr>
        <p:blipFill>
          <a:blip r:embed="rId1"/>
          <a:stretch>
            <a:fillRect/>
          </a:stretch>
        </p:blipFill>
        <p:spPr>
          <a:xfrm>
            <a:off x="2956907" y="1363633"/>
            <a:ext cx="6286987" cy="48154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3500000">
            <a:off x="187524" y="-642682"/>
            <a:ext cx="11958662" cy="8371066"/>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11871" flipH="1">
            <a:off x="5018969" y="581307"/>
            <a:ext cx="6878113" cy="7639032"/>
          </a:xfrm>
          <a:prstGeom prst="rect">
            <a:avLst/>
          </a:prstGeom>
        </p:spPr>
      </p:pic>
      <p:sp>
        <p:nvSpPr>
          <p:cNvPr id="4" name="Rectangle 2"/>
          <p:cNvSpPr/>
          <p:nvPr/>
        </p:nvSpPr>
        <p:spPr bwMode="auto">
          <a:xfrm rot="3182387">
            <a:off x="863728" y="406865"/>
            <a:ext cx="5996989" cy="7987913"/>
          </a:xfrm>
          <a:custGeom>
            <a:avLst/>
            <a:gdLst>
              <a:gd name="connsiteX0" fmla="*/ 0 w 2442117"/>
              <a:gd name="connsiteY0" fmla="*/ 0 h 2096429"/>
              <a:gd name="connsiteX1" fmla="*/ 2442117 w 2442117"/>
              <a:gd name="connsiteY1" fmla="*/ 0 h 2096429"/>
              <a:gd name="connsiteX2" fmla="*/ 2442117 w 2442117"/>
              <a:gd name="connsiteY2" fmla="*/ 2096429 h 2096429"/>
              <a:gd name="connsiteX3" fmla="*/ 0 w 2442117"/>
              <a:gd name="connsiteY3" fmla="*/ 2096429 h 2096429"/>
              <a:gd name="connsiteX4" fmla="*/ 0 w 2442117"/>
              <a:gd name="connsiteY4" fmla="*/ 0 h 2096429"/>
              <a:gd name="connsiteX0-1" fmla="*/ 612508 w 2442117"/>
              <a:gd name="connsiteY0-2" fmla="*/ 0 h 4412690"/>
              <a:gd name="connsiteX1-3" fmla="*/ 2442117 w 2442117"/>
              <a:gd name="connsiteY1-4" fmla="*/ 2316261 h 4412690"/>
              <a:gd name="connsiteX2-5" fmla="*/ 2442117 w 2442117"/>
              <a:gd name="connsiteY2-6" fmla="*/ 4412690 h 4412690"/>
              <a:gd name="connsiteX3-7" fmla="*/ 0 w 2442117"/>
              <a:gd name="connsiteY3-8" fmla="*/ 4412690 h 4412690"/>
              <a:gd name="connsiteX4-9" fmla="*/ 612508 w 2442117"/>
              <a:gd name="connsiteY4-10" fmla="*/ 0 h 4412690"/>
              <a:gd name="connsiteX0-11" fmla="*/ 612508 w 2442117"/>
              <a:gd name="connsiteY0-12" fmla="*/ 68102 h 4480792"/>
              <a:gd name="connsiteX1-13" fmla="*/ 2296448 w 2442117"/>
              <a:gd name="connsiteY1-14" fmla="*/ 0 h 4480792"/>
              <a:gd name="connsiteX2-15" fmla="*/ 2442117 w 2442117"/>
              <a:gd name="connsiteY2-16" fmla="*/ 4480792 h 4480792"/>
              <a:gd name="connsiteX3-17" fmla="*/ 0 w 2442117"/>
              <a:gd name="connsiteY3-18" fmla="*/ 4480792 h 4480792"/>
              <a:gd name="connsiteX4-19" fmla="*/ 612508 w 2442117"/>
              <a:gd name="connsiteY4-20" fmla="*/ 68102 h 4480792"/>
              <a:gd name="connsiteX0-21" fmla="*/ 612508 w 2442117"/>
              <a:gd name="connsiteY0-22" fmla="*/ 84011 h 4496701"/>
              <a:gd name="connsiteX1-23" fmla="*/ 2296448 w 2442117"/>
              <a:gd name="connsiteY1-24" fmla="*/ 15909 h 4496701"/>
              <a:gd name="connsiteX2-25" fmla="*/ 2442117 w 2442117"/>
              <a:gd name="connsiteY2-26" fmla="*/ 4496701 h 4496701"/>
              <a:gd name="connsiteX3-27" fmla="*/ 0 w 2442117"/>
              <a:gd name="connsiteY3-28" fmla="*/ 4496701 h 4496701"/>
              <a:gd name="connsiteX4-29" fmla="*/ 612508 w 2442117"/>
              <a:gd name="connsiteY4-30" fmla="*/ 84011 h 4496701"/>
              <a:gd name="connsiteX0-31" fmla="*/ 612508 w 2442117"/>
              <a:gd name="connsiteY0-32" fmla="*/ 90474 h 4503164"/>
              <a:gd name="connsiteX1-33" fmla="*/ 2296448 w 2442117"/>
              <a:gd name="connsiteY1-34" fmla="*/ 22372 h 4503164"/>
              <a:gd name="connsiteX2-35" fmla="*/ 2442117 w 2442117"/>
              <a:gd name="connsiteY2-36" fmla="*/ 4503164 h 4503164"/>
              <a:gd name="connsiteX3-37" fmla="*/ 0 w 2442117"/>
              <a:gd name="connsiteY3-38" fmla="*/ 4503164 h 4503164"/>
              <a:gd name="connsiteX4-39" fmla="*/ 612508 w 2442117"/>
              <a:gd name="connsiteY4-40" fmla="*/ 90474 h 4503164"/>
              <a:gd name="connsiteX0-41" fmla="*/ 612508 w 2577012"/>
              <a:gd name="connsiteY0-42" fmla="*/ 90474 h 5232668"/>
              <a:gd name="connsiteX1-43" fmla="*/ 2296448 w 2577012"/>
              <a:gd name="connsiteY1-44" fmla="*/ 22372 h 5232668"/>
              <a:gd name="connsiteX2-45" fmla="*/ 2577012 w 2577012"/>
              <a:gd name="connsiteY2-46" fmla="*/ 5232668 h 5232668"/>
              <a:gd name="connsiteX3-47" fmla="*/ 0 w 2577012"/>
              <a:gd name="connsiteY3-48" fmla="*/ 4503164 h 5232668"/>
              <a:gd name="connsiteX4-49" fmla="*/ 612508 w 2577012"/>
              <a:gd name="connsiteY4-50" fmla="*/ 90474 h 5232668"/>
              <a:gd name="connsiteX0-51" fmla="*/ 2622274 w 4586778"/>
              <a:gd name="connsiteY0-52" fmla="*/ 90474 h 6116925"/>
              <a:gd name="connsiteX1-53" fmla="*/ 4306214 w 4586778"/>
              <a:gd name="connsiteY1-54" fmla="*/ 22372 h 6116925"/>
              <a:gd name="connsiteX2-55" fmla="*/ 4586778 w 4586778"/>
              <a:gd name="connsiteY2-56" fmla="*/ 5232668 h 6116925"/>
              <a:gd name="connsiteX3-57" fmla="*/ 0 w 4586778"/>
              <a:gd name="connsiteY3-58" fmla="*/ 6116925 h 6116925"/>
              <a:gd name="connsiteX4-59" fmla="*/ 2622274 w 4586778"/>
              <a:gd name="connsiteY4-60" fmla="*/ 90474 h 6116925"/>
              <a:gd name="connsiteX0-61" fmla="*/ 2622274 w 5404762"/>
              <a:gd name="connsiteY0-62" fmla="*/ 90474 h 6116925"/>
              <a:gd name="connsiteX1-63" fmla="*/ 4306214 w 5404762"/>
              <a:gd name="connsiteY1-64" fmla="*/ 22372 h 6116925"/>
              <a:gd name="connsiteX2-65" fmla="*/ 5404762 w 5404762"/>
              <a:gd name="connsiteY2-66" fmla="*/ 4145597 h 6116925"/>
              <a:gd name="connsiteX3-67" fmla="*/ 0 w 5404762"/>
              <a:gd name="connsiteY3-68" fmla="*/ 6116925 h 6116925"/>
              <a:gd name="connsiteX4-69" fmla="*/ 2622274 w 5404762"/>
              <a:gd name="connsiteY4-70" fmla="*/ 90474 h 6116925"/>
              <a:gd name="connsiteX0-71" fmla="*/ 2622274 w 5789140"/>
              <a:gd name="connsiteY0-72" fmla="*/ 90474 h 6116925"/>
              <a:gd name="connsiteX1-73" fmla="*/ 4306214 w 5789140"/>
              <a:gd name="connsiteY1-74" fmla="*/ 22372 h 6116925"/>
              <a:gd name="connsiteX2-75" fmla="*/ 5789140 w 5789140"/>
              <a:gd name="connsiteY2-76" fmla="*/ 3653318 h 6116925"/>
              <a:gd name="connsiteX3-77" fmla="*/ 0 w 5789140"/>
              <a:gd name="connsiteY3-78" fmla="*/ 6116925 h 6116925"/>
              <a:gd name="connsiteX4-79" fmla="*/ 2622274 w 5789140"/>
              <a:gd name="connsiteY4-80" fmla="*/ 90474 h 6116925"/>
              <a:gd name="connsiteX0-81" fmla="*/ 2622274 w 5996989"/>
              <a:gd name="connsiteY0-82" fmla="*/ 90474 h 6116925"/>
              <a:gd name="connsiteX1-83" fmla="*/ 4306214 w 5996989"/>
              <a:gd name="connsiteY1-84" fmla="*/ 22372 h 6116925"/>
              <a:gd name="connsiteX2-85" fmla="*/ 5996989 w 5996989"/>
              <a:gd name="connsiteY2-86" fmla="*/ 3377095 h 6116925"/>
              <a:gd name="connsiteX3-87" fmla="*/ 0 w 5996989"/>
              <a:gd name="connsiteY3-88" fmla="*/ 6116925 h 6116925"/>
              <a:gd name="connsiteX4-89" fmla="*/ 2622274 w 5996989"/>
              <a:gd name="connsiteY4-90" fmla="*/ 90474 h 6116925"/>
              <a:gd name="connsiteX0-91" fmla="*/ 2622274 w 5996989"/>
              <a:gd name="connsiteY0-92" fmla="*/ 90474 h 6116925"/>
              <a:gd name="connsiteX1-93" fmla="*/ 4306214 w 5996989"/>
              <a:gd name="connsiteY1-94" fmla="*/ 22372 h 6116925"/>
              <a:gd name="connsiteX2-95" fmla="*/ 5996989 w 5996989"/>
              <a:gd name="connsiteY2-96" fmla="*/ 3377095 h 6116925"/>
              <a:gd name="connsiteX3-97" fmla="*/ 3071593 w 5996989"/>
              <a:gd name="connsiteY3-98" fmla="*/ 4723711 h 6116925"/>
              <a:gd name="connsiteX4-99" fmla="*/ 0 w 5996989"/>
              <a:gd name="connsiteY4-100" fmla="*/ 6116925 h 6116925"/>
              <a:gd name="connsiteX5" fmla="*/ 2622274 w 5996989"/>
              <a:gd name="connsiteY5" fmla="*/ 90474 h 6116925"/>
              <a:gd name="connsiteX0-101" fmla="*/ 2622274 w 5996989"/>
              <a:gd name="connsiteY0-102" fmla="*/ 90474 h 7987913"/>
              <a:gd name="connsiteX1-103" fmla="*/ 4306214 w 5996989"/>
              <a:gd name="connsiteY1-104" fmla="*/ 22372 h 7987913"/>
              <a:gd name="connsiteX2-105" fmla="*/ 5996989 w 5996989"/>
              <a:gd name="connsiteY2-106" fmla="*/ 3377095 h 7987913"/>
              <a:gd name="connsiteX3-107" fmla="*/ 2513346 w 5996989"/>
              <a:gd name="connsiteY3-108" fmla="*/ 7987913 h 7987913"/>
              <a:gd name="connsiteX4-109" fmla="*/ 0 w 5996989"/>
              <a:gd name="connsiteY4-110" fmla="*/ 6116925 h 7987913"/>
              <a:gd name="connsiteX5-111" fmla="*/ 2622274 w 5996989"/>
              <a:gd name="connsiteY5-112" fmla="*/ 90474 h 7987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1" y="connsiteY5-112"/>
              </a:cxn>
            </a:cxnLst>
            <a:rect l="l" t="t" r="r" b="b"/>
            <a:pathLst>
              <a:path w="5996989" h="7987913">
                <a:moveTo>
                  <a:pt x="2622274" y="90474"/>
                </a:moveTo>
                <a:cubicBezTo>
                  <a:pt x="3065457" y="20751"/>
                  <a:pt x="3104941" y="-31764"/>
                  <a:pt x="4306214" y="22372"/>
                </a:cubicBezTo>
                <a:lnTo>
                  <a:pt x="5996989" y="3377095"/>
                </a:lnTo>
                <a:lnTo>
                  <a:pt x="2513346" y="7987913"/>
                </a:lnTo>
                <a:lnTo>
                  <a:pt x="0" y="6116925"/>
                </a:lnTo>
                <a:lnTo>
                  <a:pt x="2622274" y="90474"/>
                </a:lnTo>
                <a:close/>
              </a:path>
            </a:pathLst>
          </a:custGeom>
          <a:gradFill>
            <a:gsLst>
              <a:gs pos="0">
                <a:srgbClr val="FFFFFF">
                  <a:alpha val="74000"/>
                </a:srgbClr>
              </a:gs>
              <a:gs pos="30000">
                <a:srgbClr val="FFFFFF"/>
              </a:gs>
            </a:gsLst>
            <a:lin ang="5400000" scaled="0"/>
          </a:gradFill>
          <a:ln>
            <a:noFill/>
          </a:ln>
        </p:spPr>
        <p:txBody>
          <a:bodyPr vert="horz" wrap="square" lIns="91440" tIns="45720" rIns="91440" bIns="45720" numCol="1" rtlCol="0" anchor="ctr" anchorCtr="0" compatLnSpc="1">
            <a:prstTxWarp prst="textArchDown">
              <a:avLst/>
            </a:prstTxWarp>
          </a:bodyPr>
          <a:lstStyle/>
          <a:p>
            <a:pPr algn="ctr"/>
            <a:endParaRPr lang="en-US" dirty="0" smtClean="0"/>
          </a:p>
        </p:txBody>
      </p:sp>
      <p:sp>
        <p:nvSpPr>
          <p:cNvPr id="5" name="Title 1"/>
          <p:cNvSpPr txBox="1"/>
          <p:nvPr/>
        </p:nvSpPr>
        <p:spPr>
          <a:xfrm>
            <a:off x="199867" y="3294387"/>
            <a:ext cx="8767864" cy="1773341"/>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lnSpc>
                <a:spcPct val="70000"/>
              </a:lnSpc>
            </a:pPr>
            <a:r>
              <a:rPr lang="en-US" sz="4800" dirty="0" smtClean="0">
                <a:latin typeface="Montserrat" charset="0"/>
                <a:ea typeface="Montserrat" charset="0"/>
                <a:cs typeface="Montserrat" charset="0"/>
              </a:rPr>
              <a:t>Bakery Store Online</a:t>
            </a:r>
            <a:endParaRPr lang="en-US" sz="4800" dirty="0" smtClean="0">
              <a:latin typeface="Montserrat" charset="0"/>
              <a:ea typeface="Montserrat" charset="0"/>
              <a:cs typeface="Montserrat" charset="0"/>
            </a:endParaRPr>
          </a:p>
        </p:txBody>
      </p:sp>
      <p:sp>
        <p:nvSpPr>
          <p:cNvPr id="7" name="TextBox 6"/>
          <p:cNvSpPr txBox="1"/>
          <p:nvPr/>
        </p:nvSpPr>
        <p:spPr>
          <a:xfrm>
            <a:off x="787504" y="4077657"/>
            <a:ext cx="6149440" cy="646331"/>
          </a:xfrm>
          <a:prstGeom prst="rect">
            <a:avLst/>
          </a:prstGeom>
          <a:noFill/>
        </p:spPr>
        <p:txBody>
          <a:bodyPr wrap="none" rtlCol="0">
            <a:spAutoFit/>
          </a:bodyPr>
          <a:lstStyle/>
          <a:p>
            <a:pPr algn="ctr">
              <a:lnSpc>
                <a:spcPct val="90000"/>
              </a:lnSpc>
            </a:pPr>
            <a:r>
              <a:rPr lang="en-US" sz="2000" b="1" spc="600" dirty="0" smtClean="0">
                <a:solidFill>
                  <a:schemeClr val="tx2">
                    <a:alpha val="40000"/>
                  </a:schemeClr>
                </a:solidFill>
                <a:latin typeface="Montserrat" charset="0"/>
                <a:ea typeface="Montserrat" charset="0"/>
                <a:cs typeface="Montserrat" charset="0"/>
              </a:rPr>
              <a:t>Capstone Project Presentation</a:t>
            </a:r>
            <a:endParaRPr lang="en-US" sz="2000" b="1" spc="600" dirty="0" smtClean="0">
              <a:solidFill>
                <a:schemeClr val="tx2">
                  <a:alpha val="40000"/>
                </a:schemeClr>
              </a:solidFill>
              <a:latin typeface="Montserrat" charset="0"/>
              <a:ea typeface="Montserrat" charset="0"/>
              <a:cs typeface="Montserrat" charset="0"/>
            </a:endParaRPr>
          </a:p>
          <a:p>
            <a:pPr algn="ctr">
              <a:lnSpc>
                <a:spcPct val="90000"/>
              </a:lnSpc>
            </a:pPr>
            <a:r>
              <a:rPr lang="ja-JP" altLang="en-US" sz="2000" b="1" spc="600" dirty="0" smtClean="0">
                <a:solidFill>
                  <a:schemeClr val="tx2">
                    <a:alpha val="40000"/>
                  </a:schemeClr>
                </a:solidFill>
                <a:latin typeface="Montserrat" charset="0"/>
                <a:ea typeface="Montserrat" charset="0"/>
                <a:cs typeface="Montserrat" charset="0"/>
              </a:rPr>
              <a:t>卒業論文プレゼンテーション</a:t>
            </a:r>
            <a:endParaRPr lang="en-US" sz="2000" b="1" spc="600" dirty="0">
              <a:solidFill>
                <a:schemeClr val="tx2">
                  <a:alpha val="40000"/>
                </a:schemeClr>
              </a:solidFill>
              <a:latin typeface="Montserrat" charset="0"/>
              <a:ea typeface="Montserrat" charset="0"/>
              <a:cs typeface="Montserrat" charset="0"/>
            </a:endParaRPr>
          </a:p>
        </p:txBody>
      </p:sp>
      <p:sp>
        <p:nvSpPr>
          <p:cNvPr id="6" name="Rounded Rectangle 5"/>
          <p:cNvSpPr/>
          <p:nvPr/>
        </p:nvSpPr>
        <p:spPr>
          <a:xfrm>
            <a:off x="318655" y="6165273"/>
            <a:ext cx="1828800" cy="36415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5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par>
                                    <p:cTn id="12" presetID="22" presetClass="entr" presetSubtype="1" fill="hold" nodeType="with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1000"/>
                                            <p:tgtEl>
                                              <p:spTgt spid="2"/>
                                            </p:tgtEl>
                                          </p:cBhvr>
                                        </p:animEffect>
                                      </p:childTnLst>
                                    </p:cTn>
                                  </p:par>
                                  <p:par>
                                    <p:cTn id="15" presetID="2" presetClass="entr" presetSubtype="4" decel="5000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500" fill="hold"/>
                                            <p:tgtEl>
                                              <p:spTgt spid="7"/>
                                            </p:tgtEl>
                                            <p:attrNameLst>
                                              <p:attrName>ppt_x</p:attrName>
                                            </p:attrNameLst>
                                          </p:cBhvr>
                                          <p:tavLst>
                                            <p:tav tm="0">
                                              <p:val>
                                                <p:strVal val="#ppt_x"/>
                                              </p:val>
                                            </p:tav>
                                            <p:tav tm="100000">
                                              <p:val>
                                                <p:strVal val="#ppt_x"/>
                                              </p:val>
                                            </p:tav>
                                          </p:tavLst>
                                        </p:anim>
                                        <p:anim calcmode="lin" valueType="num">
                                          <p:cBhvr additive="base">
                                            <p:cTn id="18"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par>
                                    <p:cTn id="12" presetID="22" presetClass="entr" presetSubtype="1" fill="hold" nodeType="with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1000"/>
                                            <p:tgtEl>
                                              <p:spTgt spid="2"/>
                                            </p:tgtEl>
                                          </p:cBhvr>
                                        </p:animEffect>
                                      </p:childTnLst>
                                    </p:cTn>
                                  </p:par>
                                  <p:par>
                                    <p:cTn id="15" presetID="2" presetClass="entr" presetSubtype="4" decel="5000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500" fill="hold"/>
                                            <p:tgtEl>
                                              <p:spTgt spid="7"/>
                                            </p:tgtEl>
                                            <p:attrNameLst>
                                              <p:attrName>ppt_x</p:attrName>
                                            </p:attrNameLst>
                                          </p:cBhvr>
                                          <p:tavLst>
                                            <p:tav tm="0">
                                              <p:val>
                                                <p:strVal val="#ppt_x"/>
                                              </p:val>
                                            </p:tav>
                                            <p:tav tm="100000">
                                              <p:val>
                                                <p:strVal val="#ppt_x"/>
                                              </p:val>
                                            </p:tav>
                                          </p:tavLst>
                                        </p:anim>
                                        <p:anim calcmode="lin" valueType="num">
                                          <p:cBhvr additive="base">
                                            <p:cTn id="18"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96982" y="21641"/>
            <a:ext cx="6538502" cy="1227894"/>
            <a:chOff x="1774037" y="3622906"/>
            <a:chExt cx="2247408" cy="4522611"/>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2"/>
            </a:xfrm>
            <a:prstGeom prst="rect">
              <a:avLst/>
            </a:prstGeom>
            <a:noFill/>
          </p:spPr>
          <p:txBody>
            <a:bodyPr wrap="squar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2.5 T</a:t>
              </a:r>
              <a:r>
                <a:rPr lang="en-US" sz="2800" b="1" dirty="0">
                  <a:solidFill>
                    <a:schemeClr val="tx2"/>
                  </a:solidFill>
                  <a:latin typeface="Times New Roman" panose="02020603050405020304" pitchFamily="18" charset="0"/>
                  <a:cs typeface="Times New Roman" panose="02020603050405020304" pitchFamily="18" charset="0"/>
                </a:rPr>
                <a:t>ools &amp; Infrastructure</a:t>
              </a:r>
              <a:br>
                <a:rPr lang="en-US" altLang="ja-JP" sz="2800" b="1" dirty="0">
                  <a:solidFill>
                    <a:schemeClr val="tx2"/>
                  </a:solidFill>
                  <a:latin typeface="Times New Roman" panose="02020603050405020304" pitchFamily="18" charset="0"/>
                  <a:cs typeface="Times New Roman" panose="02020603050405020304" pitchFamily="18" charset="0"/>
                </a:rPr>
              </a:b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3" name="Content Placeholder 2"/>
          <p:cNvSpPr txBox="1"/>
          <p:nvPr/>
        </p:nvSpPr>
        <p:spPr>
          <a:xfrm>
            <a:off x="621423" y="1518007"/>
            <a:ext cx="8366196"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anose="020B0604020202020204"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anose="020B0604020202020204"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anose="020B0604020202020204"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anose="020B0604020202020204"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anose="020B0604020202020204"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anose="020B0604020202020204"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anose="020B0604020202020204"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anose="020B0604020202020204" pitchFamily="34" charset="0"/>
              <a:buChar char="•"/>
              <a:defRPr sz="1400" kern="1200" baseline="0">
                <a:solidFill>
                  <a:schemeClr val="tx1"/>
                </a:solidFill>
                <a:latin typeface="+mn-lt"/>
                <a:ea typeface="+mn-ea"/>
                <a:cs typeface="+mn-cs"/>
              </a:defRPr>
            </a:lvl9pPr>
          </a:lstStyle>
          <a:p>
            <a:pPr marL="45720" indent="0">
              <a:buFont typeface="Arial" panose="020B0604020202020204"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anose="020B0604020202020204"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TextBox 26"/>
          <p:cNvSpPr txBox="1"/>
          <p:nvPr/>
        </p:nvSpPr>
        <p:spPr>
          <a:xfrm>
            <a:off x="899242" y="3667539"/>
            <a:ext cx="1031051" cy="369332"/>
          </a:xfrm>
          <a:prstGeom prst="rect">
            <a:avLst/>
          </a:prstGeom>
          <a:noFill/>
        </p:spPr>
        <p:txBody>
          <a:bodyPr wrap="none" rtlCol="0">
            <a:spAutoFit/>
          </a:bodyPr>
          <a:lstStyle/>
          <a:p>
            <a:pPr algn="ctr"/>
            <a:r>
              <a:rPr lang="en-US" dirty="0" err="1" smtClean="0">
                <a:solidFill>
                  <a:srgbClr val="002060"/>
                </a:solidFill>
                <a:latin typeface="Times New Roman" panose="02020603050405020304" pitchFamily="18" charset="0"/>
                <a:cs typeface="Times New Roman" panose="02020603050405020304" pitchFamily="18" charset="0"/>
              </a:rPr>
              <a:t>SmartGit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5"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6"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783" y="2811618"/>
            <a:ext cx="900000" cy="900000"/>
          </a:xfrm>
          <a:prstGeom prst="rect">
            <a:avLst/>
          </a:prstGeom>
        </p:spPr>
      </p:pic>
      <p:pic>
        <p:nvPicPr>
          <p:cNvPr id="17"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9351" y="2811618"/>
            <a:ext cx="900000" cy="900000"/>
          </a:xfrm>
          <a:prstGeom prst="rect">
            <a:avLst/>
          </a:prstGeom>
        </p:spPr>
      </p:pic>
      <p:sp>
        <p:nvSpPr>
          <p:cNvPr id="18" name="TextBox 5"/>
          <p:cNvSpPr txBox="1"/>
          <p:nvPr/>
        </p:nvSpPr>
        <p:spPr>
          <a:xfrm>
            <a:off x="2196458" y="3669268"/>
            <a:ext cx="1265459" cy="369332"/>
          </a:xfrm>
          <a:prstGeom prst="rect">
            <a:avLst/>
          </a:prstGeom>
          <a:noFill/>
        </p:spPr>
        <p:txBody>
          <a:bodyPr wrap="squar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818872" y="3666271"/>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3"/>
          <p:cNvSpPr txBox="1"/>
          <p:nvPr/>
        </p:nvSpPr>
        <p:spPr>
          <a:xfrm>
            <a:off x="5154547" y="3666271"/>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1"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661" y="2811618"/>
            <a:ext cx="911373" cy="826273"/>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2402" y="4866186"/>
            <a:ext cx="947859" cy="1112704"/>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7067" y="4824928"/>
            <a:ext cx="1112704" cy="1112704"/>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05905" y="4824928"/>
            <a:ext cx="1219200" cy="1219200"/>
          </a:xfrm>
          <a:prstGeom prst="rect">
            <a:avLst/>
          </a:prstGeom>
        </p:spPr>
      </p:pic>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99771" y="2811618"/>
            <a:ext cx="894691" cy="826273"/>
          </a:xfrm>
          <a:prstGeom prst="rect">
            <a:avLst/>
          </a:prstGeom>
        </p:spPr>
      </p:pic>
      <p:sp>
        <p:nvSpPr>
          <p:cNvPr id="28" name="TextBox 23"/>
          <p:cNvSpPr txBox="1"/>
          <p:nvPr/>
        </p:nvSpPr>
        <p:spPr>
          <a:xfrm>
            <a:off x="7343020" y="3637891"/>
            <a:ext cx="826786" cy="369332"/>
          </a:xfrm>
          <a:prstGeom prst="rect">
            <a:avLst/>
          </a:prstGeom>
          <a:noFill/>
        </p:spPr>
        <p:txBody>
          <a:bodyPr wrap="squar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Astah</a:t>
            </a:r>
            <a:endParaRPr lang="en-US"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0-#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0-#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2"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0-#ppt_w/2"/>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12"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0-#ppt_w/2"/>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12"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0-#ppt_w/2"/>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12"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0-#ppt_w/2"/>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12"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0-#ppt_w/2"/>
                                          </p:val>
                                        </p:tav>
                                        <p:tav tm="100000">
                                          <p:val>
                                            <p:strVal val="#ppt_x"/>
                                          </p:val>
                                        </p:tav>
                                      </p:tavLst>
                                    </p:anim>
                                    <p:anim calcmode="lin" valueType="num">
                                      <p:cBhvr additive="base">
                                        <p:cTn id="7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0"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2.6 Risks  management </a:t>
              </a:r>
              <a:endParaRPr lang="en-US" altLang="ja-JP" sz="2800" b="1" dirty="0" smtClean="0">
                <a:solidFill>
                  <a:schemeClr val="tx2"/>
                </a:solidFill>
                <a:latin typeface="Times New Roman" panose="02020603050405020304" pitchFamily="18" charset="0"/>
                <a:cs typeface="Times New Roman" panose="02020603050405020304" pitchFamily="18" charset="0"/>
              </a:endParaRPr>
            </a:p>
            <a:p>
              <a:r>
                <a:rPr lang="ja-JP" altLang="en-US" sz="2800" b="1" dirty="0" smtClean="0">
                  <a:solidFill>
                    <a:schemeClr val="tx2"/>
                  </a:solidFill>
                  <a:latin typeface="SimSun" panose="02010600030101010101" pitchFamily="2" charset="-122"/>
                  <a:ea typeface="SimSun" panose="02010600030101010101" pitchFamily="2" charset="-122"/>
                  <a:cs typeface="Times New Roman" panose="02020603050405020304" pitchFamily="18" charset="0"/>
                </a:rPr>
                <a:t>リ</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スク管理</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3" name="Content Placeholder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0600" y="1447800"/>
            <a:ext cx="9559638" cy="4097838"/>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2.7  Configuration management</a:t>
              </a:r>
              <a:br>
                <a:rPr lang="en-US" sz="2800" b="1" dirty="0">
                  <a:solidFill>
                    <a:schemeClr val="tx2"/>
                  </a:solidFill>
                  <a:latin typeface="Times New Roman" panose="02020603050405020304" pitchFamily="18" charset="0"/>
                  <a:cs typeface="Times New Roman" panose="02020603050405020304" pitchFamily="18" charset="0"/>
                </a:rPr>
              </a:b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2" name="Content Placeholder 7"/>
          <p:cNvSpPr txBox="1"/>
          <p:nvPr/>
        </p:nvSpPr>
        <p:spPr>
          <a:xfrm>
            <a:off x="5548745" y="158052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endParaRPr lang="en-US" dirty="0" smtClean="0">
              <a:solidFill>
                <a:srgbClr val="002060"/>
              </a:solidFill>
              <a:latin typeface="Times New Roman" panose="02020603050405020304" pitchFamily="18" charset="0"/>
              <a:cs typeface="Times New Roman" panose="02020603050405020304" pitchFamily="18" charset="0"/>
            </a:endParaRP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endParaRPr lang="en-US" dirty="0" smtClean="0">
              <a:solidFill>
                <a:srgbClr val="002060"/>
              </a:solidFill>
              <a:latin typeface="Times New Roman" panose="02020603050405020304" pitchFamily="18" charset="0"/>
              <a:cs typeface="Times New Roman" panose="02020603050405020304" pitchFamily="18" charset="0"/>
            </a:endParaRP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endParaRPr lang="en-US"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endParaRPr lang="en-US" sz="18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endParaRPr lang="en-US" sz="18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endParaRPr lang="en-US" sz="1800" dirty="0" smtClean="0">
              <a:solidFill>
                <a:srgbClr val="00206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4" name="TextBox 10"/>
          <p:cNvSpPr txBox="1"/>
          <p:nvPr/>
        </p:nvSpPr>
        <p:spPr>
          <a:xfrm>
            <a:off x="1738745" y="348552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5" name="Picture 2" descr="C:\Users\Chinh\Desktop\Picture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57745" y="1580520"/>
            <a:ext cx="4181475" cy="1771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4" presetClass="entr" presetSubtype="1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10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1000"/>
                                        <p:tgtEl>
                                          <p:spTgt spid="1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2.7  Configuration management</a:t>
              </a:r>
              <a:br>
                <a:rPr lang="en-US" sz="2800" b="1" dirty="0">
                  <a:solidFill>
                    <a:schemeClr val="tx2"/>
                  </a:solidFill>
                  <a:latin typeface="Times New Roman" panose="02020603050405020304" pitchFamily="18" charset="0"/>
                  <a:cs typeface="Times New Roman" panose="02020603050405020304" pitchFamily="18" charset="0"/>
                </a:rPr>
              </a:b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2" name="Content Placeholder 7"/>
          <p:cNvSpPr txBox="1"/>
          <p:nvPr/>
        </p:nvSpPr>
        <p:spPr>
          <a:xfrm>
            <a:off x="6414653" y="1549477"/>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endParaRPr lang="en-US" sz="24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endParaRPr lang="en-US" sz="20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endParaRPr lang="en-US" sz="20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endParaRPr lang="en-US" sz="20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4" name="TextBox 8"/>
          <p:cNvSpPr txBox="1"/>
          <p:nvPr/>
        </p:nvSpPr>
        <p:spPr>
          <a:xfrm>
            <a:off x="2959802" y="4030376"/>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1"/>
          <a:stretch>
            <a:fillRect/>
          </a:stretch>
        </p:blipFill>
        <p:spPr>
          <a:xfrm>
            <a:off x="1706128" y="1549491"/>
            <a:ext cx="4589780" cy="2037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2.7  Configuration management</a:t>
              </a:r>
              <a:br>
                <a:rPr lang="en-US" sz="2800" b="1" dirty="0">
                  <a:solidFill>
                    <a:schemeClr val="tx2"/>
                  </a:solidFill>
                  <a:latin typeface="Times New Roman" panose="02020603050405020304" pitchFamily="18" charset="0"/>
                  <a:cs typeface="Times New Roman" panose="02020603050405020304" pitchFamily="18" charset="0"/>
                </a:rPr>
              </a:b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3" name="Content Placeholder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5653" y="1471775"/>
            <a:ext cx="6209497" cy="4008894"/>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1" presetClass="entr" presetSubtype="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2.7  Configuration management</a:t>
              </a:r>
              <a:br>
                <a:rPr lang="en-US" sz="2800" b="1" dirty="0">
                  <a:solidFill>
                    <a:schemeClr val="tx2"/>
                  </a:solidFill>
                  <a:latin typeface="Times New Roman" panose="02020603050405020304" pitchFamily="18" charset="0"/>
                  <a:cs typeface="Times New Roman" panose="02020603050405020304" pitchFamily="18" charset="0"/>
                </a:rPr>
              </a:b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2" name="Content Placeholder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29345" y="1600201"/>
            <a:ext cx="6137564" cy="388915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1" presetClass="entr" presetSubtype="1"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2.8 Communication management </a:t>
              </a:r>
              <a:endParaRPr lang="en-US" sz="2800" b="1" dirty="0">
                <a:solidFill>
                  <a:schemeClr val="tx2"/>
                </a:solidFill>
                <a:latin typeface="Times New Roman" panose="02020603050405020304" pitchFamily="18" charset="0"/>
                <a:cs typeface="Times New Roman" panose="02020603050405020304" pitchFamily="18" charset="0"/>
              </a:endParaRPr>
            </a:p>
            <a:p>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 </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3" name="Pictur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6036" y="2276836"/>
            <a:ext cx="833075" cy="656201"/>
          </a:xfrm>
          <a:prstGeom prst="rect">
            <a:avLst/>
          </a:prstGeom>
        </p:spPr>
      </p:pic>
      <p:pic>
        <p:nvPicPr>
          <p:cNvPr id="14"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8458" y="2355061"/>
            <a:ext cx="656201" cy="526973"/>
          </a:xfrm>
          <a:prstGeom prst="rect">
            <a:avLst/>
          </a:prstGeom>
        </p:spPr>
      </p:pic>
      <p:pic>
        <p:nvPicPr>
          <p:cNvPr id="15"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8817" y="1636059"/>
            <a:ext cx="845380" cy="575409"/>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9474" y="4254153"/>
            <a:ext cx="718207" cy="449851"/>
          </a:xfrm>
          <a:prstGeom prst="rect">
            <a:avLst/>
          </a:prstGeom>
        </p:spPr>
      </p:pic>
      <p:pic>
        <p:nvPicPr>
          <p:cNvPr id="17"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0870" y="3316367"/>
            <a:ext cx="709379" cy="442566"/>
          </a:xfrm>
          <a:prstGeom prst="rect">
            <a:avLst/>
          </a:prstGeom>
        </p:spPr>
      </p:pic>
      <p:pic>
        <p:nvPicPr>
          <p:cNvPr id="18"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0920" y="3309081"/>
            <a:ext cx="491604" cy="449851"/>
          </a:xfrm>
          <a:prstGeom prst="rect">
            <a:avLst/>
          </a:prstGeom>
        </p:spPr>
      </p:pic>
      <p:pic>
        <p:nvPicPr>
          <p:cNvPr id="19"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2723" y="3288339"/>
            <a:ext cx="1252811" cy="470593"/>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20423" y="4096298"/>
            <a:ext cx="1214935" cy="660139"/>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20423" y="3276600"/>
            <a:ext cx="902437" cy="571025"/>
          </a:xfrm>
          <a:prstGeom prst="rect">
            <a:avLst/>
          </a:prstGeom>
        </p:spPr>
      </p:pic>
      <p:sp>
        <p:nvSpPr>
          <p:cNvPr id="22" name="Content Placeholder 2"/>
          <p:cNvSpPr txBox="1"/>
          <p:nvPr/>
        </p:nvSpPr>
        <p:spPr>
          <a:xfrm>
            <a:off x="2129623" y="1637637"/>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endParaRPr lang="en-US" sz="2000" dirty="0" smtClean="0">
              <a:solidFill>
                <a:srgbClr val="002060"/>
              </a:solidFill>
            </a:endParaRP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endParaRPr lang="en-US" sz="20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endParaRPr lang="en-US" sz="20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endParaRPr lang="en-US" sz="2000" dirty="0" smtClean="0">
              <a:solidFill>
                <a:srgbClr val="002060"/>
              </a:solidFill>
              <a:latin typeface="Times New Roman" panose="02020603050405020304" pitchFamily="18" charset="0"/>
              <a:cs typeface="Times New Roman" panose="02020603050405020304" pitchFamily="18" charset="0"/>
            </a:endParaRPr>
          </a:p>
          <a:p>
            <a:endParaRPr lang="en-US" sz="2000" dirty="0" smtClean="0">
              <a:solidFill>
                <a:srgbClr val="002060"/>
              </a:solidFill>
            </a:endParaRPr>
          </a:p>
          <a:p>
            <a:endParaRPr lang="en-US" sz="2000"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775855" y="4031213"/>
            <a:ext cx="10889671" cy="725990"/>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4400" dirty="0" smtClean="0"/>
              <a:t>3. Software Requirement Specification</a:t>
            </a:r>
            <a:endParaRPr lang="en-US" sz="4400" dirty="0" smtClean="0"/>
          </a:p>
          <a:p>
            <a:pPr algn="ctr"/>
            <a:r>
              <a:rPr lang="ja-JP" altLang="en-US" sz="4400" dirty="0">
                <a:solidFill>
                  <a:schemeClr val="tx1">
                    <a:alpha val="60000"/>
                  </a:schemeClr>
                </a:solidFill>
                <a:latin typeface="Source Sans Pro" charset="0"/>
                <a:ea typeface="Source Sans Pro" charset="0"/>
                <a:cs typeface="Source Sans Pro" charset="0"/>
              </a:rPr>
              <a:t>プロジェクト管理</a:t>
            </a:r>
            <a:endParaRPr lang="en-US" sz="4400" dirty="0">
              <a:solidFill>
                <a:schemeClr val="tx1">
                  <a:alpha val="60000"/>
                </a:schemeClr>
              </a:solidFill>
              <a:latin typeface="Source Sans Pro" charset="0"/>
              <a:ea typeface="Source Sans Pro" charset="0"/>
              <a:cs typeface="Source Sans Pro" charset="0"/>
            </a:endParaRPr>
          </a:p>
          <a:p>
            <a:pPr algn="ctr"/>
            <a:endParaRPr lang="en-US" sz="4400" dirty="0"/>
          </a:p>
        </p:txBody>
      </p:sp>
      <p:grpSp>
        <p:nvGrpSpPr>
          <p:cNvPr id="8" name="Group 7"/>
          <p:cNvGrpSpPr/>
          <p:nvPr/>
        </p:nvGrpSpPr>
        <p:grpSpPr>
          <a:xfrm>
            <a:off x="5742267" y="5444342"/>
            <a:ext cx="801790" cy="89210"/>
            <a:chOff x="1817546" y="5411308"/>
            <a:chExt cx="801790" cy="89210"/>
          </a:xfrm>
        </p:grpSpPr>
        <p:sp>
          <p:nvSpPr>
            <p:cNvPr id="9" name="Oval 8"/>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Placeholder 3"/>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t="4501" b="4501"/>
          <a:stretch>
            <a:fillRect/>
          </a:stretch>
        </p:blipFill>
        <p:spPr/>
      </p:pic>
      <p:sp>
        <p:nvSpPr>
          <p:cNvPr id="5" name="Rectangle 4"/>
          <p:cNvSpPr/>
          <p:nvPr/>
        </p:nvSpPr>
        <p:spPr>
          <a:xfrm>
            <a:off x="96982" y="207818"/>
            <a:ext cx="1482436" cy="69272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360218" y="6220691"/>
            <a:ext cx="1870364" cy="24938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0000">
                                          <p:cBhvr additive="base">
                                            <p:cTn id="7" dur="15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6088" y="727233"/>
            <a:ext cx="6220998" cy="480131"/>
          </a:xfrm>
          <a:prstGeom prst="rect">
            <a:avLst/>
          </a:prstGeom>
          <a:noFill/>
        </p:spPr>
        <p:txBody>
          <a:bodyPr wrap="none" rtlCol="0">
            <a:spAutoFit/>
          </a:bodyPr>
          <a:lstStyle/>
          <a:p>
            <a:pPr algn="ctr">
              <a:lnSpc>
                <a:spcPct val="90000"/>
              </a:lnSpc>
            </a:pPr>
            <a:r>
              <a:rPr lang="en-US" sz="2800" b="1" dirty="0">
                <a:solidFill>
                  <a:schemeClr val="tx2"/>
                </a:solidFill>
                <a:latin typeface="Times New Roman" panose="02020603050405020304" pitchFamily="18" charset="0"/>
                <a:cs typeface="Times New Roman" panose="02020603050405020304" pitchFamily="18" charset="0"/>
              </a:rPr>
              <a:t>3.1 Business Actors</a:t>
            </a:r>
            <a:r>
              <a:rPr lang="en-US" altLang="ja-JP"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ビジネスアクター</a:t>
            </a:r>
            <a:endParaRPr lang="en-US" sz="2800" b="1" dirty="0">
              <a:solidFill>
                <a:schemeClr val="tx2"/>
              </a:solidFill>
              <a:latin typeface="Montserrat" charset="0"/>
              <a:ea typeface="Montserrat" charset="0"/>
              <a:cs typeface="Montserrat" charset="0"/>
            </a:endParaRPr>
          </a:p>
        </p:txBody>
      </p:sp>
      <p:sp>
        <p:nvSpPr>
          <p:cNvPr id="4" name="TextBox 3"/>
          <p:cNvSpPr txBox="1"/>
          <p:nvPr/>
        </p:nvSpPr>
        <p:spPr>
          <a:xfrm>
            <a:off x="4855917" y="1472508"/>
            <a:ext cx="2480166" cy="461665"/>
          </a:xfrm>
          <a:prstGeom prst="rect">
            <a:avLst/>
          </a:prstGeom>
          <a:noFill/>
        </p:spPr>
        <p:txBody>
          <a:bodyPr wrap="none" rtlCol="0">
            <a:spAutoFit/>
          </a:bodyPr>
          <a:lstStyle/>
          <a:p>
            <a:pPr algn="ctr"/>
            <a:r>
              <a:rPr lang="en-US" sz="2400" dirty="0">
                <a:solidFill>
                  <a:schemeClr val="tx2"/>
                </a:solidFill>
                <a:latin typeface="Times New Roman" panose="02020603050405020304" pitchFamily="18" charset="0"/>
                <a:cs typeface="Times New Roman" panose="02020603050405020304" pitchFamily="18" charset="0"/>
              </a:rPr>
              <a:t>There are 3 actors:</a:t>
            </a:r>
            <a:endParaRPr lang="en-US" sz="3600" dirty="0">
              <a:solidFill>
                <a:schemeClr val="tx2"/>
              </a:solidFill>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1904041" y="4440289"/>
            <a:ext cx="2173133" cy="671671"/>
            <a:chOff x="1904041" y="4440289"/>
            <a:chExt cx="2173133" cy="671671"/>
          </a:xfrm>
        </p:grpSpPr>
        <p:sp>
          <p:nvSpPr>
            <p:cNvPr id="22" name="TextBox 21"/>
            <p:cNvSpPr txBox="1"/>
            <p:nvPr/>
          </p:nvSpPr>
          <p:spPr>
            <a:xfrm>
              <a:off x="1904041" y="4440289"/>
              <a:ext cx="2173132" cy="313932"/>
            </a:xfrm>
            <a:prstGeom prst="rect">
              <a:avLst/>
            </a:prstGeom>
            <a:noFill/>
          </p:spPr>
          <p:txBody>
            <a:bodyPr wrap="square" rtlCol="0">
              <a:spAutoFit/>
            </a:bodyPr>
            <a:lstStyle/>
            <a:p>
              <a:pPr algn="ctr">
                <a:lnSpc>
                  <a:spcPct val="90000"/>
                </a:lnSpc>
              </a:pPr>
              <a:r>
                <a:rPr lang="en-US" sz="1600" b="1" spc="300" dirty="0" smtClean="0">
                  <a:latin typeface="Montserrat" charset="0"/>
                  <a:ea typeface="Montserrat" charset="0"/>
                  <a:cs typeface="Montserrat" charset="0"/>
                </a:rPr>
                <a:t>User </a:t>
              </a:r>
              <a:endParaRPr lang="en-US" sz="1600" b="1" spc="300" dirty="0">
                <a:latin typeface="Montserrat" charset="0"/>
                <a:ea typeface="Montserrat" charset="0"/>
                <a:cs typeface="Montserrat" charset="0"/>
              </a:endParaRPr>
            </a:p>
          </p:txBody>
        </p:sp>
        <p:sp>
          <p:nvSpPr>
            <p:cNvPr id="23" name="TextBox 22"/>
            <p:cNvSpPr txBox="1"/>
            <p:nvPr/>
          </p:nvSpPr>
          <p:spPr>
            <a:xfrm>
              <a:off x="1904042"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grpSp>
      <p:grpSp>
        <p:nvGrpSpPr>
          <p:cNvPr id="25" name="Group 24"/>
          <p:cNvGrpSpPr/>
          <p:nvPr/>
        </p:nvGrpSpPr>
        <p:grpSpPr>
          <a:xfrm>
            <a:off x="5028241" y="4440289"/>
            <a:ext cx="2173133" cy="671671"/>
            <a:chOff x="1904041" y="4440289"/>
            <a:chExt cx="2173133" cy="671671"/>
          </a:xfrm>
        </p:grpSpPr>
        <p:sp>
          <p:nvSpPr>
            <p:cNvPr id="26" name="TextBox 25"/>
            <p:cNvSpPr txBox="1"/>
            <p:nvPr/>
          </p:nvSpPr>
          <p:spPr>
            <a:xfrm>
              <a:off x="1904041" y="4440289"/>
              <a:ext cx="2173132" cy="320088"/>
            </a:xfrm>
            <a:prstGeom prst="rect">
              <a:avLst/>
            </a:prstGeom>
            <a:noFill/>
          </p:spPr>
          <p:txBody>
            <a:bodyPr wrap="square" rtlCol="0">
              <a:spAutoFit/>
            </a:bodyPr>
            <a:lstStyle/>
            <a:p>
              <a:pPr algn="ctr">
                <a:lnSpc>
                  <a:spcPct val="90000"/>
                </a:lnSpc>
              </a:pPr>
              <a:r>
                <a:rPr lang="en-US" sz="1600" b="1" spc="300" dirty="0" smtClean="0">
                  <a:latin typeface="Montserrat" charset="0"/>
                  <a:ea typeface="Montserrat" charset="0"/>
                  <a:cs typeface="Montserrat" charset="0"/>
                </a:rPr>
                <a:t>Staff</a:t>
              </a:r>
              <a:endParaRPr lang="en-US" sz="1600" b="1" spc="300" dirty="0">
                <a:latin typeface="Montserrat" charset="0"/>
                <a:ea typeface="Montserrat" charset="0"/>
                <a:cs typeface="Montserrat" charset="0"/>
              </a:endParaRPr>
            </a:p>
          </p:txBody>
        </p:sp>
        <p:sp>
          <p:nvSpPr>
            <p:cNvPr id="27" name="TextBox 26"/>
            <p:cNvSpPr txBox="1"/>
            <p:nvPr/>
          </p:nvSpPr>
          <p:spPr>
            <a:xfrm>
              <a:off x="1904042"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grpSp>
      <p:grpSp>
        <p:nvGrpSpPr>
          <p:cNvPr id="28" name="Group 27"/>
          <p:cNvGrpSpPr/>
          <p:nvPr/>
        </p:nvGrpSpPr>
        <p:grpSpPr>
          <a:xfrm>
            <a:off x="8115998" y="4440289"/>
            <a:ext cx="2173133" cy="671671"/>
            <a:chOff x="1904041" y="4440289"/>
            <a:chExt cx="2173133" cy="671671"/>
          </a:xfrm>
        </p:grpSpPr>
        <p:sp>
          <p:nvSpPr>
            <p:cNvPr id="29" name="TextBox 28"/>
            <p:cNvSpPr txBox="1"/>
            <p:nvPr/>
          </p:nvSpPr>
          <p:spPr>
            <a:xfrm>
              <a:off x="1904041" y="4440289"/>
              <a:ext cx="2173132" cy="313932"/>
            </a:xfrm>
            <a:prstGeom prst="rect">
              <a:avLst/>
            </a:prstGeom>
            <a:noFill/>
          </p:spPr>
          <p:txBody>
            <a:bodyPr wrap="square" rtlCol="0">
              <a:spAutoFit/>
            </a:bodyPr>
            <a:lstStyle/>
            <a:p>
              <a:pPr algn="ctr">
                <a:lnSpc>
                  <a:spcPct val="90000"/>
                </a:lnSpc>
              </a:pPr>
              <a:r>
                <a:rPr lang="en-US" sz="1600" b="1" spc="300" dirty="0" err="1" smtClean="0">
                  <a:latin typeface="Montserrat" charset="0"/>
                  <a:ea typeface="Montserrat" charset="0"/>
                  <a:cs typeface="Montserrat" charset="0"/>
                </a:rPr>
                <a:t>Adminstrator</a:t>
              </a:r>
              <a:endParaRPr lang="en-US" sz="1600" b="1" spc="300" dirty="0">
                <a:latin typeface="Montserrat" charset="0"/>
                <a:ea typeface="Montserrat" charset="0"/>
                <a:cs typeface="Montserrat" charset="0"/>
              </a:endParaRPr>
            </a:p>
          </p:txBody>
        </p:sp>
        <p:sp>
          <p:nvSpPr>
            <p:cNvPr id="30" name="TextBox 29"/>
            <p:cNvSpPr txBox="1"/>
            <p:nvPr/>
          </p:nvSpPr>
          <p:spPr>
            <a:xfrm>
              <a:off x="1904042"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grpSp>
      <p:pic>
        <p:nvPicPr>
          <p:cNvPr id="7" name="Picture Placeholder 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979" r="1979"/>
          <a:stretch>
            <a:fillRect/>
          </a:stretch>
        </p:blipFill>
        <p:spPr/>
      </p:pic>
      <p:pic>
        <p:nvPicPr>
          <p:cNvPr id="8" name="Picture Placeholder 7"/>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4" b="44"/>
          <a:stretch>
            <a:fillRect/>
          </a:stretch>
        </p:blipFill>
        <p:spPr/>
      </p:pic>
      <p:pic>
        <p:nvPicPr>
          <p:cNvPr id="9" name="Picture Placeholder 8"/>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decel="5000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ppt_x"/>
                                          </p:val>
                                        </p:tav>
                                        <p:tav tm="100000">
                                          <p:val>
                                            <p:strVal val="#ppt_x"/>
                                          </p:val>
                                        </p:tav>
                                      </p:tavLst>
                                    </p:anim>
                                    <p:anim calcmode="lin" valueType="num">
                                      <p:cBhvr additive="base">
                                        <p:cTn id="20" dur="1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50000" fill="hold" nodeType="withEffect">
                                  <p:stCondLst>
                                    <p:cond delay="10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500" fill="hold"/>
                                        <p:tgtEl>
                                          <p:spTgt spid="28"/>
                                        </p:tgtEl>
                                        <p:attrNameLst>
                                          <p:attrName>ppt_x</p:attrName>
                                        </p:attrNameLst>
                                      </p:cBhvr>
                                      <p:tavLst>
                                        <p:tav tm="0">
                                          <p:val>
                                            <p:strVal val="#ppt_x"/>
                                          </p:val>
                                        </p:tav>
                                        <p:tav tm="100000">
                                          <p:val>
                                            <p:strVal val="#ppt_x"/>
                                          </p:val>
                                        </p:tav>
                                      </p:tavLst>
                                    </p:anim>
                                    <p:anim calcmode="lin" valueType="num">
                                      <p:cBhvr additive="base">
                                        <p:cTn id="24" dur="1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6101" y="727233"/>
            <a:ext cx="6360972"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3.2 Functional</a:t>
            </a:r>
            <a:r>
              <a:rPr lang="en-US" sz="2800" b="1" dirty="0">
                <a:solidFill>
                  <a:schemeClr val="tx2"/>
                </a:solidFill>
                <a:latin typeface="Times New Roman" panose="02020603050405020304" pitchFamily="18" charset="0"/>
                <a:cs typeface="Times New Roman" panose="02020603050405020304" pitchFamily="18" charset="0"/>
              </a:rPr>
              <a:t>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 name="Picture 19"/>
          <p:cNvPicPr/>
          <p:nvPr/>
        </p:nvPicPr>
        <p:blipFill>
          <a:blip r:embed="rId1">
            <a:extLst>
              <a:ext uri="{28A0092B-C50C-407E-A947-70E740481C1C}">
                <a14:useLocalDpi xmlns:a14="http://schemas.microsoft.com/office/drawing/2010/main" val="0"/>
              </a:ext>
            </a:extLst>
          </a:blip>
          <a:stretch>
            <a:fillRect/>
          </a:stretch>
        </p:blipFill>
        <p:spPr>
          <a:xfrm>
            <a:off x="3015743" y="1211917"/>
            <a:ext cx="5404485" cy="4510405"/>
          </a:xfrm>
          <a:prstGeom prst="rect">
            <a:avLst/>
          </a:prstGeom>
        </p:spPr>
      </p:pic>
      <p:sp>
        <p:nvSpPr>
          <p:cNvPr id="21" name="Chỗ dành sẵn cho Nội dung 2"/>
          <p:cNvSpPr txBox="1"/>
          <p:nvPr/>
        </p:nvSpPr>
        <p:spPr>
          <a:xfrm>
            <a:off x="2608014" y="5852377"/>
            <a:ext cx="6977146" cy="381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34290" indent="0" algn="ctr">
              <a:buFont typeface="Arial" panose="020B0604020202020204"/>
              <a:buNone/>
            </a:pPr>
            <a:r>
              <a:rPr lang="vi-VN" sz="2000" dirty="0" smtClean="0">
                <a:solidFill>
                  <a:schemeClr val="tx2"/>
                </a:solidFill>
              </a:rPr>
              <a:t>Manage Staff’s Account</a:t>
            </a:r>
            <a:r>
              <a:rPr lang="en-US" sz="2000" dirty="0" smtClean="0">
                <a:solidFill>
                  <a:schemeClr val="tx2"/>
                </a:solidFill>
              </a:rPr>
              <a:t> </a:t>
            </a:r>
            <a:r>
              <a:rPr lang="en-US" sz="2000" dirty="0" smtClean="0">
                <a:solidFill>
                  <a:schemeClr val="tx2"/>
                </a:solidFill>
                <a:latin typeface="Times New Roman" panose="02020603050405020304" pitchFamily="18" charset="0"/>
                <a:cs typeface="Times New Roman" panose="02020603050405020304" pitchFamily="18" charset="0"/>
              </a:rPr>
              <a:t>Module</a:t>
            </a:r>
            <a:endParaRPr lang="en-US"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63302" y="3073516"/>
            <a:ext cx="3905236" cy="1328056"/>
          </a:xfrm>
          <a:prstGeom prst="rect">
            <a:avLst/>
          </a:prstGeom>
          <a:noFill/>
        </p:spPr>
        <p:txBody>
          <a:bodyPr wrap="none" rtlCol="0">
            <a:spAutoFit/>
          </a:bodyPr>
          <a:lstStyle/>
          <a:p>
            <a:pPr>
              <a:lnSpc>
                <a:spcPct val="90000"/>
              </a:lnSpc>
            </a:pPr>
            <a:r>
              <a:rPr lang="en-US" sz="4400" dirty="0">
                <a:solidFill>
                  <a:schemeClr val="bg1"/>
                </a:solidFill>
                <a:latin typeface="Montserrat" charset="0"/>
                <a:ea typeface="Montserrat" charset="0"/>
                <a:cs typeface="Montserrat" charset="0"/>
              </a:rPr>
              <a:t>Supervisor </a:t>
            </a:r>
            <a:endParaRPr lang="en-US" sz="4400" dirty="0" smtClean="0">
              <a:solidFill>
                <a:schemeClr val="bg1"/>
              </a:solidFill>
              <a:latin typeface="Montserrat" charset="0"/>
              <a:ea typeface="Montserrat" charset="0"/>
              <a:cs typeface="Montserrat" charset="0"/>
            </a:endParaRPr>
          </a:p>
          <a:p>
            <a:pPr>
              <a:lnSpc>
                <a:spcPct val="90000"/>
              </a:lnSpc>
            </a:pPr>
            <a:r>
              <a:rPr lang="ja-JP" altLang="en-US" sz="4400" dirty="0">
                <a:solidFill>
                  <a:schemeClr val="accent6"/>
                </a:solidFill>
                <a:latin typeface="Montserrat" charset="0"/>
                <a:ea typeface="Montserrat" charset="0"/>
                <a:cs typeface="Montserrat" charset="0"/>
              </a:rPr>
              <a:t>指導教員</a:t>
            </a:r>
            <a:endParaRPr lang="en-US" sz="4400" dirty="0">
              <a:solidFill>
                <a:schemeClr val="accent6"/>
              </a:solidFill>
              <a:latin typeface="Montserrat" charset="0"/>
              <a:ea typeface="Montserrat" charset="0"/>
              <a:cs typeface="Montserrat" charset="0"/>
            </a:endParaRPr>
          </a:p>
        </p:txBody>
      </p:sp>
      <p:sp>
        <p:nvSpPr>
          <p:cNvPr id="4" name="TextBox 3"/>
          <p:cNvSpPr txBox="1"/>
          <p:nvPr/>
        </p:nvSpPr>
        <p:spPr>
          <a:xfrm>
            <a:off x="221951" y="1483826"/>
            <a:ext cx="4045249" cy="490904"/>
          </a:xfrm>
          <a:prstGeom prst="rect">
            <a:avLst/>
          </a:prstGeom>
          <a:noFill/>
        </p:spPr>
        <p:txBody>
          <a:bodyPr wrap="square" rtlCol="0">
            <a:spAutoFit/>
          </a:bodyPr>
          <a:lstStyle/>
          <a:p>
            <a:pPr>
              <a:lnSpc>
                <a:spcPct val="90000"/>
              </a:lnSpc>
            </a:pPr>
            <a:r>
              <a:rPr lang="en-US" sz="2800" b="1" spc="300" dirty="0" smtClean="0">
                <a:solidFill>
                  <a:schemeClr val="tx1">
                    <a:alpha val="50000"/>
                  </a:schemeClr>
                </a:solidFill>
                <a:latin typeface="Montserrat" charset="0"/>
                <a:ea typeface="Montserrat" charset="0"/>
                <a:cs typeface="Montserrat" charset="0"/>
              </a:rPr>
              <a:t>INTRO ABOUT</a:t>
            </a:r>
            <a:r>
              <a:rPr lang="en-US" sz="2800" b="1" spc="300" dirty="0">
                <a:solidFill>
                  <a:schemeClr val="tx1">
                    <a:alpha val="50000"/>
                  </a:schemeClr>
                </a:solidFill>
                <a:latin typeface="Montserrat" charset="0"/>
                <a:ea typeface="Montserrat" charset="0"/>
                <a:cs typeface="Montserrat" charset="0"/>
              </a:rPr>
              <a:t> </a:t>
            </a:r>
            <a:r>
              <a:rPr lang="en-US" sz="2800" b="1" spc="300" dirty="0" smtClean="0">
                <a:solidFill>
                  <a:schemeClr val="tx1">
                    <a:alpha val="50000"/>
                  </a:schemeClr>
                </a:solidFill>
                <a:latin typeface="Montserrat" charset="0"/>
                <a:ea typeface="Montserrat" charset="0"/>
                <a:cs typeface="Montserrat" charset="0"/>
              </a:rPr>
              <a:t>US</a:t>
            </a:r>
            <a:endParaRPr lang="en-US" sz="2800" b="1" spc="300" dirty="0">
              <a:solidFill>
                <a:schemeClr val="tx1">
                  <a:alpha val="50000"/>
                </a:schemeClr>
              </a:solidFill>
              <a:latin typeface="Montserrat" charset="0"/>
              <a:ea typeface="Montserrat" charset="0"/>
              <a:cs typeface="Montserrat" charset="0"/>
            </a:endParaRPr>
          </a:p>
        </p:txBody>
      </p:sp>
      <p:sp>
        <p:nvSpPr>
          <p:cNvPr id="13" name="TextBox 12"/>
          <p:cNvSpPr txBox="1"/>
          <p:nvPr/>
        </p:nvSpPr>
        <p:spPr>
          <a:xfrm>
            <a:off x="7939845" y="4598392"/>
            <a:ext cx="2829621" cy="348557"/>
          </a:xfrm>
          <a:prstGeom prst="rect">
            <a:avLst/>
          </a:prstGeom>
          <a:noFill/>
        </p:spPr>
        <p:txBody>
          <a:bodyPr wrap="none" rtlCol="0">
            <a:spAutoFit/>
          </a:bodyPr>
          <a:lstStyle/>
          <a:p>
            <a:pPr>
              <a:lnSpc>
                <a:spcPct val="90000"/>
              </a:lnSpc>
            </a:pPr>
            <a:r>
              <a:rPr lang="en-US" spc="300" dirty="0" smtClean="0">
                <a:solidFill>
                  <a:schemeClr val="bg1"/>
                </a:solidFill>
                <a:latin typeface="Montserrat" charset="0"/>
                <a:ea typeface="Montserrat" charset="0"/>
                <a:cs typeface="Montserrat" charset="0"/>
              </a:rPr>
              <a:t>Nguyen Van Sang</a:t>
            </a:r>
            <a:endParaRPr lang="en-US" spc="300" dirty="0">
              <a:solidFill>
                <a:schemeClr val="accent6"/>
              </a:solidFill>
              <a:latin typeface="Montserrat" charset="0"/>
              <a:ea typeface="Montserrat" charset="0"/>
              <a:cs typeface="Montserrat" charset="0"/>
            </a:endParaRPr>
          </a:p>
        </p:txBody>
      </p:sp>
      <p:cxnSp>
        <p:nvCxnSpPr>
          <p:cNvPr id="19" name="Straight Connector 18"/>
          <p:cNvCxnSpPr/>
          <p:nvPr/>
        </p:nvCxnSpPr>
        <p:spPr>
          <a:xfrm>
            <a:off x="1621971" y="6252137"/>
            <a:ext cx="4355261" cy="0"/>
          </a:xfrm>
          <a:prstGeom prst="line">
            <a:avLst/>
          </a:prstGeom>
          <a:ln w="381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966346" y="6252137"/>
            <a:ext cx="622565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Placeholder 8"/>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1802" r="1802"/>
          <a:stretch>
            <a:fillRect/>
          </a:stretch>
        </p:blipFill>
        <p:spPr>
          <a:xfrm>
            <a:off x="5691951" y="2617603"/>
            <a:ext cx="2247894" cy="2239881"/>
          </a:xfrm>
        </p:spPr>
      </p:pic>
      <p:sp>
        <p:nvSpPr>
          <p:cNvPr id="8" name="Rounded Rectangle 7"/>
          <p:cNvSpPr/>
          <p:nvPr/>
        </p:nvSpPr>
        <p:spPr>
          <a:xfrm>
            <a:off x="400050" y="6172200"/>
            <a:ext cx="1638300" cy="40005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1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0-#ppt_w/2"/>
                                          </p:val>
                                        </p:tav>
                                        <p:tav tm="100000">
                                          <p:val>
                                            <p:strVal val="#ppt_x"/>
                                          </p:val>
                                        </p:tav>
                                      </p:tavLst>
                                    </p:anim>
                                    <p:anim calcmode="lin" valueType="num">
                                      <p:cBhvr additive="base">
                                        <p:cTn id="8" dur="125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0-#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6101" y="727233"/>
            <a:ext cx="6360972"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3.2 Functional</a:t>
            </a:r>
            <a:r>
              <a:rPr lang="en-US" sz="2800" b="1" dirty="0">
                <a:solidFill>
                  <a:schemeClr val="tx2"/>
                </a:solidFill>
                <a:latin typeface="Times New Roman" panose="02020603050405020304" pitchFamily="18" charset="0"/>
                <a:cs typeface="Times New Roman" panose="02020603050405020304" pitchFamily="18" charset="0"/>
              </a:rPr>
              <a:t>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Chỗ dành sẵn cho Nội dung 2"/>
          <p:cNvSpPr txBox="1"/>
          <p:nvPr/>
        </p:nvSpPr>
        <p:spPr>
          <a:xfrm>
            <a:off x="2608014" y="5852377"/>
            <a:ext cx="6977146" cy="381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34290" indent="0" algn="ctr">
              <a:buNone/>
            </a:pPr>
            <a:r>
              <a:rPr lang="vi-VN" sz="2000" dirty="0">
                <a:solidFill>
                  <a:schemeClr val="tx2"/>
                </a:solidFill>
              </a:rPr>
              <a:t>Manage </a:t>
            </a:r>
            <a:r>
              <a:rPr lang="en-US" sz="2000" dirty="0">
                <a:solidFill>
                  <a:schemeClr val="tx2"/>
                </a:solidFill>
              </a:rPr>
              <a:t>Cake</a:t>
            </a:r>
            <a:r>
              <a:rPr lang="vi-VN" sz="2000" dirty="0">
                <a:solidFill>
                  <a:schemeClr val="tx2"/>
                </a:solidFill>
              </a:rPr>
              <a:t>’s Account</a:t>
            </a:r>
            <a:r>
              <a:rPr lang="en-US" sz="2000" dirty="0">
                <a:solidFill>
                  <a:schemeClr val="tx2"/>
                </a:solidFill>
              </a:rPr>
              <a:t> </a:t>
            </a:r>
            <a:r>
              <a:rPr lang="en-US" sz="2000" dirty="0">
                <a:solidFill>
                  <a:schemeClr val="tx2"/>
                </a:solidFill>
                <a:latin typeface="Times New Roman" panose="02020603050405020304" pitchFamily="18" charset="0"/>
                <a:cs typeface="Times New Roman" panose="02020603050405020304" pitchFamily="18" charset="0"/>
              </a:rPr>
              <a:t>Module</a:t>
            </a:r>
            <a:endParaRPr lang="en-US" sz="2000" dirty="0">
              <a:solidFill>
                <a:schemeClr val="tx2"/>
              </a:solidFill>
              <a:latin typeface="Times New Roman" panose="02020603050405020304" pitchFamily="18" charset="0"/>
              <a:cs typeface="Times New Roman" panose="02020603050405020304" pitchFamily="18" charset="0"/>
            </a:endParaRPr>
          </a:p>
        </p:txBody>
      </p:sp>
      <p:pic>
        <p:nvPicPr>
          <p:cNvPr id="7" name="Picture 6"/>
          <p:cNvPicPr/>
          <p:nvPr/>
        </p:nvPicPr>
        <p:blipFill>
          <a:blip r:embed="rId1">
            <a:extLst>
              <a:ext uri="{28A0092B-C50C-407E-A947-70E740481C1C}">
                <a14:useLocalDpi xmlns:a14="http://schemas.microsoft.com/office/drawing/2010/main" val="0"/>
              </a:ext>
            </a:extLst>
          </a:blip>
          <a:stretch>
            <a:fillRect/>
          </a:stretch>
        </p:blipFill>
        <p:spPr>
          <a:xfrm>
            <a:off x="3562925" y="1388587"/>
            <a:ext cx="4154057" cy="42225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6101" y="727233"/>
            <a:ext cx="6360972"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3.2 Functional</a:t>
            </a:r>
            <a:r>
              <a:rPr lang="en-US" sz="2800" b="1" dirty="0">
                <a:solidFill>
                  <a:schemeClr val="tx2"/>
                </a:solidFill>
                <a:latin typeface="Times New Roman" panose="02020603050405020304" pitchFamily="18" charset="0"/>
                <a:cs typeface="Times New Roman" panose="02020603050405020304" pitchFamily="18" charset="0"/>
              </a:rPr>
              <a:t>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Chỗ dành sẵn cho Nội dung 2"/>
          <p:cNvSpPr txBox="1"/>
          <p:nvPr/>
        </p:nvSpPr>
        <p:spPr>
          <a:xfrm>
            <a:off x="2608014" y="5852377"/>
            <a:ext cx="6977146" cy="381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34290" indent="0" algn="ctr">
              <a:buNone/>
            </a:pPr>
            <a:r>
              <a:rPr lang="en-US" sz="2000" dirty="0">
                <a:solidFill>
                  <a:schemeClr val="tx2"/>
                </a:solidFill>
                <a:latin typeface="Times New Roman" panose="02020603050405020304" pitchFamily="18" charset="0"/>
                <a:cs typeface="Times New Roman" panose="02020603050405020304" pitchFamily="18" charset="0"/>
              </a:rPr>
              <a:t>User Module</a:t>
            </a:r>
            <a:endParaRPr lang="en-US" sz="2000" dirty="0">
              <a:solidFill>
                <a:schemeClr val="tx2"/>
              </a:solidFill>
              <a:latin typeface="Times New Roman" panose="02020603050405020304" pitchFamily="18" charset="0"/>
              <a:cs typeface="Times New Roman" panose="02020603050405020304" pitchFamily="18" charset="0"/>
            </a:endParaRPr>
          </a:p>
        </p:txBody>
      </p:sp>
      <p:pic>
        <p:nvPicPr>
          <p:cNvPr id="8" name="Picture 7"/>
          <p:cNvPicPr/>
          <p:nvPr/>
        </p:nvPicPr>
        <p:blipFill>
          <a:blip r:embed="rId1">
            <a:extLst>
              <a:ext uri="{28A0092B-C50C-407E-A947-70E740481C1C}">
                <a14:useLocalDpi xmlns:a14="http://schemas.microsoft.com/office/drawing/2010/main" val="0"/>
              </a:ext>
            </a:extLst>
          </a:blip>
          <a:stretch>
            <a:fillRect/>
          </a:stretch>
        </p:blipFill>
        <p:spPr>
          <a:xfrm>
            <a:off x="3577778" y="1211917"/>
            <a:ext cx="3917531" cy="44214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7382085"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3.3</a:t>
            </a:r>
            <a:r>
              <a:rPr lang="en-US" sz="2800" b="1" dirty="0">
                <a:solidFill>
                  <a:schemeClr val="tx2"/>
                </a:solidFill>
                <a:latin typeface="Times New Roman" panose="02020603050405020304" pitchFamily="18" charset="0"/>
                <a:cs typeface="Times New Roman" panose="02020603050405020304" pitchFamily="18" charset="0"/>
              </a:rPr>
              <a:t> Non-functional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非機能要求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Content Placeholder 2"/>
          <p:cNvSpPr txBox="1"/>
          <p:nvPr/>
        </p:nvSpPr>
        <p:spPr>
          <a:xfrm>
            <a:off x="1767041" y="1399309"/>
            <a:ext cx="8659092" cy="43780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indent="-285750" algn="just">
              <a:buFont typeface="Wingdings" panose="05000000000000000000"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Availability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57150" indent="0" algn="just">
              <a:buFont typeface="Arial" panose="020B0604020202020204"/>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endParaRPr lang="en-US" sz="2000" dirty="0" smtClean="0">
              <a:solidFill>
                <a:schemeClr val="tx2"/>
              </a:solidFill>
              <a:latin typeface="Times New Roman" panose="02020603050405020304" pitchFamily="18" charset="0"/>
              <a:cs typeface="Times New Roman" panose="02020603050405020304" pitchFamily="18" charset="0"/>
            </a:endParaRPr>
          </a:p>
          <a:p>
            <a:pPr indent="-285750" algn="just">
              <a:buFont typeface="Wingdings" panose="05000000000000000000"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Performance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indent="0" algn="just">
              <a:buFont typeface="Arial" panose="020B0604020202020204"/>
              <a:buNone/>
            </a:pPr>
            <a:r>
              <a:rPr lang="en-US" sz="2000" dirty="0" smtClean="0">
                <a:solidFill>
                  <a:schemeClr val="tx2"/>
                </a:solidFill>
                <a:latin typeface="Times New Roman" panose="02020603050405020304" pitchFamily="18" charset="0"/>
                <a:cs typeface="Times New Roman" panose="02020603050405020304" pitchFamily="18" charset="0"/>
              </a:rPr>
              <a:t>       In term of response time, waiting time of processing will be 8 to 10 seconds; time to process any functions will not exceed 15 seconds.</a:t>
            </a:r>
            <a:endParaRPr lang="en-US" sz="2000" dirty="0" smtClean="0">
              <a:solidFill>
                <a:schemeClr val="tx2"/>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smtClean="0">
              <a:solidFill>
                <a:schemeClr val="tx2"/>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457200" lvl="1" indent="0" algn="just">
              <a:buFont typeface="Arial" panose="020B0604020202020204"/>
              <a:buNone/>
            </a:pPr>
            <a:r>
              <a:rPr lang="en-US" sz="2000" dirty="0" smtClean="0">
                <a:solidFill>
                  <a:schemeClr val="tx2"/>
                </a:solidFill>
                <a:latin typeface="Times New Roman" panose="02020603050405020304" pitchFamily="18" charset="0"/>
                <a:cs typeface="Times New Roman" panose="02020603050405020304" pitchFamily="18" charset="0"/>
              </a:rPr>
              <a:t>	The design of the system must be loosely coupled that chances on some 	module will not affect others.</a:t>
            </a:r>
            <a:endParaRPr lang="en-US" sz="2000" b="1" dirty="0" smtClean="0">
              <a:solidFill>
                <a:schemeClr val="tx2"/>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Usability</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lvl="2" indent="0" algn="just">
              <a:buFont typeface="Arial" panose="020B0604020202020204"/>
              <a:buNone/>
            </a:pPr>
            <a:r>
              <a:rPr lang="en-US" dirty="0" smtClean="0">
                <a:solidFill>
                  <a:schemeClr val="tx2"/>
                </a:solidFill>
                <a:latin typeface="Times New Roman" panose="02020603050405020304" pitchFamily="18" charset="0"/>
                <a:cs typeface="Times New Roman" panose="02020603050405020304" pitchFamily="18" charset="0"/>
              </a:rPr>
              <a:t>   	 - User can complete each function in less than 12 actions</a:t>
            </a:r>
            <a:endParaRPr lang="en-US" dirty="0" smtClean="0">
              <a:solidFill>
                <a:schemeClr val="tx2"/>
              </a:solidFill>
              <a:latin typeface="Times New Roman" panose="02020603050405020304" pitchFamily="18" charset="0"/>
              <a:cs typeface="Times New Roman" panose="02020603050405020304" pitchFamily="18" charset="0"/>
            </a:endParaRPr>
          </a:p>
          <a:p>
            <a:pPr marL="0" lvl="2" indent="0" algn="just">
              <a:buFont typeface="Arial" panose="020B0604020202020204"/>
              <a:buNone/>
            </a:pPr>
            <a:r>
              <a:rPr lang="en-US" dirty="0" smtClean="0">
                <a:solidFill>
                  <a:schemeClr val="tx2"/>
                </a:solidFill>
                <a:latin typeface="Times New Roman" panose="02020603050405020304" pitchFamily="18" charset="0"/>
                <a:cs typeface="Times New Roman" panose="02020603050405020304" pitchFamily="18" charset="0"/>
              </a:rPr>
              <a:t>   	 - Output of the project must include coding standards and naming 		   conventions documentations. Implementation code must be easy to 	         	   maintain</a:t>
            </a:r>
            <a:endParaRPr lang="en-US" b="1" dirty="0" smtClean="0">
              <a:solidFill>
                <a:schemeClr val="tx2"/>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ü"/>
            </a:pPr>
            <a:endParaRPr lang="en-US" sz="2000" dirty="0" smtClean="0">
              <a:solidFill>
                <a:schemeClr val="tx2"/>
              </a:solidFill>
              <a:latin typeface="Times New Roman" panose="02020603050405020304" pitchFamily="18" charset="0"/>
              <a:cs typeface="Times New Roman" panose="02020603050405020304" pitchFamily="18" charset="0"/>
            </a:endParaRPr>
          </a:p>
          <a:p>
            <a:pPr marL="0" indent="0" algn="just">
              <a:buFont typeface="Arial" panose="020B0604020202020204"/>
              <a:buNone/>
            </a:pPr>
            <a:r>
              <a:rPr lang="en-US" sz="2000" dirty="0" smtClean="0">
                <a:solidFill>
                  <a:schemeClr val="tx2"/>
                </a:solidFill>
                <a:latin typeface="Times New Roman" panose="02020603050405020304" pitchFamily="18" charset="0"/>
                <a:cs typeface="Times New Roman" panose="02020603050405020304" pitchFamily="18" charset="0"/>
              </a:rPr>
              <a:t>	</a:t>
            </a:r>
            <a:endParaRPr lang="en-US"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anim calcmode="lin" valueType="num">
                                      <p:cBhvr>
                                        <p:cTn id="1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anim calcmode="lin" valueType="num">
                                      <p:cBhvr>
                                        <p:cTn id="24"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5" dur="500" fill="hold"/>
                                        <p:tgtEl>
                                          <p:spTgt spid="9">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anim calcmode="lin" valueType="num">
                                      <p:cBhvr>
                                        <p:cTn id="2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fade">
                                      <p:cBhvr>
                                        <p:cTn id="34" dur="500"/>
                                        <p:tgtEl>
                                          <p:spTgt spid="9">
                                            <p:txEl>
                                              <p:pRg st="4" end="4"/>
                                            </p:txEl>
                                          </p:spTgt>
                                        </p:tgtEl>
                                      </p:cBhvr>
                                    </p:animEffect>
                                    <p:anim calcmode="lin" valueType="num">
                                      <p:cBhvr>
                                        <p:cTn id="3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6" dur="500" fill="hold"/>
                                        <p:tgtEl>
                                          <p:spTgt spid="9">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animEffect transition="in" filter="fade">
                                      <p:cBhvr>
                                        <p:cTn id="39" dur="500"/>
                                        <p:tgtEl>
                                          <p:spTgt spid="9">
                                            <p:txEl>
                                              <p:pRg st="5" end="5"/>
                                            </p:txEl>
                                          </p:spTgt>
                                        </p:tgtEl>
                                      </p:cBhvr>
                                    </p:animEffect>
                                    <p:anim calcmode="lin" valueType="num">
                                      <p:cBhvr>
                                        <p:cTn id="40"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1" dur="500" fill="hold"/>
                                        <p:tgtEl>
                                          <p:spTgt spid="9">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
                                            <p:txEl>
                                              <p:pRg st="6" end="6"/>
                                            </p:txEl>
                                          </p:spTgt>
                                        </p:tgtEl>
                                        <p:attrNameLst>
                                          <p:attrName>style.visibility</p:attrName>
                                        </p:attrNameLst>
                                      </p:cBhvr>
                                      <p:to>
                                        <p:strVal val="visible"/>
                                      </p:to>
                                    </p:set>
                                    <p:animEffect transition="in" filter="fade">
                                      <p:cBhvr>
                                        <p:cTn id="44" dur="500"/>
                                        <p:tgtEl>
                                          <p:spTgt spid="9">
                                            <p:txEl>
                                              <p:pRg st="6" end="6"/>
                                            </p:txEl>
                                          </p:spTgt>
                                        </p:tgtEl>
                                      </p:cBhvr>
                                    </p:animEffect>
                                    <p:anim calcmode="lin" valueType="num">
                                      <p:cBhvr>
                                        <p:cTn id="4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6" dur="500" fill="hold"/>
                                        <p:tgtEl>
                                          <p:spTgt spid="9">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Effect transition="in" filter="fade">
                                      <p:cBhvr>
                                        <p:cTn id="49" dur="500"/>
                                        <p:tgtEl>
                                          <p:spTgt spid="9">
                                            <p:txEl>
                                              <p:pRg st="7" end="7"/>
                                            </p:txEl>
                                          </p:spTgt>
                                        </p:tgtEl>
                                      </p:cBhvr>
                                    </p:animEffect>
                                    <p:anim calcmode="lin" valueType="num">
                                      <p:cBhvr>
                                        <p:cTn id="50"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9">
                                            <p:txEl>
                                              <p:pRg st="8" end="8"/>
                                            </p:txEl>
                                          </p:spTgt>
                                        </p:tgtEl>
                                        <p:attrNameLst>
                                          <p:attrName>style.visibility</p:attrName>
                                        </p:attrNameLst>
                                      </p:cBhvr>
                                      <p:to>
                                        <p:strVal val="visible"/>
                                      </p:to>
                                    </p:set>
                                    <p:animEffect transition="in" filter="fade">
                                      <p:cBhvr>
                                        <p:cTn id="54" dur="500"/>
                                        <p:tgtEl>
                                          <p:spTgt spid="9">
                                            <p:txEl>
                                              <p:pRg st="8" end="8"/>
                                            </p:txEl>
                                          </p:spTgt>
                                        </p:tgtEl>
                                      </p:cBhvr>
                                    </p:animEffect>
                                    <p:anim calcmode="lin" valueType="num">
                                      <p:cBhvr>
                                        <p:cTn id="5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56" dur="500" fill="hold"/>
                                        <p:tgtEl>
                                          <p:spTgt spid="9">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9">
                                            <p:txEl>
                                              <p:pRg st="9" end="9"/>
                                            </p:txEl>
                                          </p:spTgt>
                                        </p:tgtEl>
                                        <p:attrNameLst>
                                          <p:attrName>style.visibility</p:attrName>
                                        </p:attrNameLst>
                                      </p:cBhvr>
                                      <p:to>
                                        <p:strVal val="visible"/>
                                      </p:to>
                                    </p:set>
                                    <p:animEffect transition="in" filter="fade">
                                      <p:cBhvr>
                                        <p:cTn id="59" dur="500"/>
                                        <p:tgtEl>
                                          <p:spTgt spid="9">
                                            <p:txEl>
                                              <p:pRg st="9" end="9"/>
                                            </p:txEl>
                                          </p:spTgt>
                                        </p:tgtEl>
                                      </p:cBhvr>
                                    </p:animEffect>
                                    <p:anim calcmode="lin" valueType="num">
                                      <p:cBhvr>
                                        <p:cTn id="60"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61"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7382085"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3.3</a:t>
            </a:r>
            <a:r>
              <a:rPr lang="en-US" sz="2800" b="1" dirty="0">
                <a:solidFill>
                  <a:schemeClr val="tx2"/>
                </a:solidFill>
                <a:latin typeface="Times New Roman" panose="02020603050405020304" pitchFamily="18" charset="0"/>
                <a:cs typeface="Times New Roman" panose="02020603050405020304" pitchFamily="18" charset="0"/>
              </a:rPr>
              <a:t> Non-functional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非機能要求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p:cNvSpPr txBox="1"/>
          <p:nvPr/>
        </p:nvSpPr>
        <p:spPr>
          <a:xfrm>
            <a:off x="2306780" y="1676401"/>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a:solidFill>
                <a:schemeClr val="tx2"/>
              </a:solidFill>
              <a:latin typeface="Times New Roman" panose="02020603050405020304" pitchFamily="18" charset="0"/>
              <a:cs typeface="Times New Roman" panose="02020603050405020304" pitchFamily="18" charset="0"/>
            </a:endParaRPr>
          </a:p>
          <a:p>
            <a:pPr marL="285750" lvl="2" indent="-285750">
              <a:buFont typeface="Arial" panose="020B0604020202020204"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authorize</a:t>
            </a:r>
            <a:endParaRPr lang="en-US" sz="2000" b="1" dirty="0">
              <a:solidFill>
                <a:schemeClr val="tx2"/>
              </a:solidFill>
              <a:latin typeface="Times New Roman" panose="02020603050405020304" pitchFamily="18" charset="0"/>
              <a:cs typeface="Times New Roman" panose="02020603050405020304" pitchFamily="18" charset="0"/>
            </a:endParaRPr>
          </a:p>
          <a:p>
            <a:pPr marL="0" lvl="2"/>
            <a:r>
              <a:rPr lang="en-US" sz="2000" dirty="0">
                <a:solidFill>
                  <a:schemeClr val="tx2"/>
                </a:solidFill>
                <a:latin typeface="Times New Roman" panose="02020603050405020304" pitchFamily="18" charset="0"/>
                <a:cs typeface="Times New Roman" panose="02020603050405020304" pitchFamily="18" charset="0"/>
              </a:rPr>
              <a:t>     - Each function must be distributed system access and manipulate the individual parts. To edit information, user must declare their username and password before the operation. Functions will be show after users login dependencies user’s role and permission of each user.</a:t>
            </a:r>
            <a:endParaRPr lang="en-US" sz="2000" b="1" dirty="0">
              <a:solidFill>
                <a:schemeClr val="tx2"/>
              </a:solidFill>
              <a:latin typeface="Times New Roman" panose="02020603050405020304" pitchFamily="18" charset="0"/>
              <a:cs typeface="Times New Roman" panose="02020603050405020304" pitchFamily="18" charset="0"/>
            </a:endParaRPr>
          </a:p>
          <a:p>
            <a:pPr marL="285750" lvl="2" indent="-285750">
              <a:buFont typeface="Arial" panose="020B0604020202020204"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endParaRPr lang="en-US" sz="2000" b="1" dirty="0">
              <a:solidFill>
                <a:schemeClr val="tx2"/>
              </a:solidFill>
              <a:latin typeface="Times New Roman" panose="02020603050405020304" pitchFamily="18" charset="0"/>
              <a:cs typeface="Times New Roman" panose="02020603050405020304" pitchFamily="18" charset="0"/>
            </a:endParaRPr>
          </a:p>
          <a:p>
            <a:r>
              <a:rPr lang="en-US" sz="2000" dirty="0">
                <a:solidFill>
                  <a:schemeClr val="tx2"/>
                </a:solidFill>
                <a:latin typeface="Times New Roman" panose="02020603050405020304" pitchFamily="18" charset="0"/>
                <a:cs typeface="Times New Roman" panose="02020603050405020304" pitchFamily="18" charset="0"/>
              </a:rPr>
              <a:t>     - Only Administrator can modify database system</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7382085"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3.3</a:t>
            </a:r>
            <a:r>
              <a:rPr lang="en-US" sz="2800" b="1" dirty="0">
                <a:solidFill>
                  <a:schemeClr val="tx2"/>
                </a:solidFill>
                <a:latin typeface="Times New Roman" panose="02020603050405020304" pitchFamily="18" charset="0"/>
                <a:cs typeface="Times New Roman" panose="02020603050405020304" pitchFamily="18" charset="0"/>
              </a:rPr>
              <a:t> Non-functional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非機能要求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Content Placeholder 2"/>
          <p:cNvSpPr txBox="1"/>
          <p:nvPr/>
        </p:nvSpPr>
        <p:spPr>
          <a:xfrm>
            <a:off x="2399296" y="1371600"/>
            <a:ext cx="7659105" cy="45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34290" indent="0">
              <a:buFont typeface="Arial" panose="020B0604020202020204"/>
              <a:buNone/>
            </a:pPr>
            <a:r>
              <a:rPr lang="en-US" altLang="ja-JP" sz="200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4600" y="1850463"/>
            <a:ext cx="1235002" cy="1169584"/>
          </a:xfrm>
          <a:prstGeom prst="rect">
            <a:avLst/>
          </a:prstGeom>
        </p:spPr>
      </p:pic>
      <p:sp>
        <p:nvSpPr>
          <p:cNvPr id="9" name="TextBox 8"/>
          <p:cNvSpPr txBox="1"/>
          <p:nvPr/>
        </p:nvSpPr>
        <p:spPr>
          <a:xfrm>
            <a:off x="2753272" y="3058408"/>
            <a:ext cx="803425"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Chrome</a:t>
            </a:r>
            <a:endParaRPr lang="en-US" sz="1500" dirty="0">
              <a:solidFill>
                <a:srgbClr val="00206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4278674" y="3105836"/>
            <a:ext cx="750526"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Firefox</a:t>
            </a:r>
            <a:endParaRPr lang="en-US" sz="1500" dirty="0">
              <a:solidFill>
                <a:srgbClr val="002060"/>
              </a:solidFill>
              <a:latin typeface="Times New Roman" panose="02020603050405020304" pitchFamily="18" charset="0"/>
              <a:cs typeface="Times New Roman" panose="02020603050405020304" pitchFamily="18" charset="0"/>
            </a:endParaRPr>
          </a:p>
        </p:txBody>
      </p:sp>
      <p:pic>
        <p:nvPicPr>
          <p:cNvPr id="12" name="Ảnh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64" y="1961304"/>
            <a:ext cx="1025379" cy="1058744"/>
          </a:xfrm>
          <a:prstGeom prst="rect">
            <a:avLst/>
          </a:prstGeom>
        </p:spPr>
      </p:pic>
      <p:pic>
        <p:nvPicPr>
          <p:cNvPr id="13" name="Picture 7" descr="C:\Users\NgocTuan\Desktop\lapt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627" y="4693376"/>
            <a:ext cx="1577625" cy="1385887"/>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4503" y="4693375"/>
            <a:ext cx="2356821" cy="1486148"/>
          </a:xfrm>
          <a:prstGeom prst="rect">
            <a:avLst/>
          </a:prstGeom>
        </p:spPr>
      </p:pic>
      <p:sp>
        <p:nvSpPr>
          <p:cNvPr id="16" name="Content Placeholder 2"/>
          <p:cNvSpPr txBox="1"/>
          <p:nvPr/>
        </p:nvSpPr>
        <p:spPr>
          <a:xfrm>
            <a:off x="2362201" y="3886201"/>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 indent="0">
              <a:buNone/>
            </a:pPr>
            <a:r>
              <a:rPr lang="en-US" altLang="ja-JP" sz="2000"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endParaRPr lang="en-US" altLang="ja-JP" sz="2000"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marL="34290" indent="0">
              <a:buNone/>
            </a:pPr>
            <a:r>
              <a:rPr lang="en-US" altLang="ja-JP" sz="2000"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a:solidFill>
                  <a:srgbClr val="002060"/>
                </a:solidFill>
                <a:latin typeface="Times New Roman" panose="02020603050405020304" pitchFamily="18" charset="0"/>
                <a:cs typeface="Times New Roman" panose="02020603050405020304" pitchFamily="18" charset="0"/>
              </a:rPr>
              <a:t>PC, Laptop , Smartphone with internet connection.</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1000" fill="hold"/>
                                        <p:tgtEl>
                                          <p:spTgt spid="16"/>
                                        </p:tgtEl>
                                        <p:attrNameLst>
                                          <p:attrName>ppt_x</p:attrName>
                                        </p:attrNameLst>
                                      </p:cBhvr>
                                      <p:tavLst>
                                        <p:tav tm="0">
                                          <p:val>
                                            <p:strVal val="0-#ppt_w/2"/>
                                          </p:val>
                                        </p:tav>
                                        <p:tav tm="100000">
                                          <p:val>
                                            <p:strVal val="#ppt_x"/>
                                          </p:val>
                                        </p:tav>
                                      </p:tavLst>
                                    </p:anim>
                                    <p:anim calcmode="lin" valueType="num">
                                      <p:cBhvr additive="base">
                                        <p:cTn id="29" dur="1000" fill="hold"/>
                                        <p:tgtEl>
                                          <p:spTgt spid="16"/>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1000" fill="hold"/>
                                        <p:tgtEl>
                                          <p:spTgt spid="13"/>
                                        </p:tgtEl>
                                        <p:attrNameLst>
                                          <p:attrName>ppt_x</p:attrName>
                                        </p:attrNameLst>
                                      </p:cBhvr>
                                      <p:tavLst>
                                        <p:tav tm="0">
                                          <p:val>
                                            <p:strVal val="0-#ppt_w/2"/>
                                          </p:val>
                                        </p:tav>
                                        <p:tav tm="100000">
                                          <p:val>
                                            <p:strVal val="#ppt_x"/>
                                          </p:val>
                                        </p:tav>
                                      </p:tavLst>
                                    </p:anim>
                                    <p:anim calcmode="lin" valueType="num">
                                      <p:cBhvr additive="base">
                                        <p:cTn id="33" dur="1000" fill="hold"/>
                                        <p:tgtEl>
                                          <p:spTgt spid="13"/>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1000" fill="hold"/>
                                        <p:tgtEl>
                                          <p:spTgt spid="14"/>
                                        </p:tgtEl>
                                        <p:attrNameLst>
                                          <p:attrName>ppt_x</p:attrName>
                                        </p:attrNameLst>
                                      </p:cBhvr>
                                      <p:tavLst>
                                        <p:tav tm="0">
                                          <p:val>
                                            <p:strVal val="0-#ppt_w/2"/>
                                          </p:val>
                                        </p:tav>
                                        <p:tav tm="100000">
                                          <p:val>
                                            <p:strVal val="#ppt_x"/>
                                          </p:val>
                                        </p:tav>
                                      </p:tavLst>
                                    </p:anim>
                                    <p:anim calcmode="lin" valueType="num">
                                      <p:cBhvr additive="base">
                                        <p:cTn id="37" dur="100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1000" fill="hold"/>
                                        <p:tgtEl>
                                          <p:spTgt spid="15"/>
                                        </p:tgtEl>
                                        <p:attrNameLst>
                                          <p:attrName>ppt_x</p:attrName>
                                        </p:attrNameLst>
                                      </p:cBhvr>
                                      <p:tavLst>
                                        <p:tav tm="0">
                                          <p:val>
                                            <p:strVal val="0-#ppt_w/2"/>
                                          </p:val>
                                        </p:tav>
                                        <p:tav tm="100000">
                                          <p:val>
                                            <p:strVal val="#ppt_x"/>
                                          </p:val>
                                        </p:tav>
                                      </p:tavLst>
                                    </p:anim>
                                    <p:anim calcmode="lin" valueType="num">
                                      <p:cBhvr additive="base">
                                        <p:cTn id="41"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5693106" y="2735343"/>
            <a:ext cx="6220691"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4400" dirty="0" smtClean="0"/>
              <a:t>4. 	Software Design</a:t>
            </a:r>
            <a:endParaRPr lang="en-US" sz="4400" dirty="0" smtClean="0"/>
          </a:p>
          <a:p>
            <a:r>
              <a:rPr lang="en-US" sz="4400" dirty="0" smtClean="0"/>
              <a:t>	Description</a:t>
            </a:r>
            <a:endParaRPr lang="en-US" sz="4400" dirty="0" smtClean="0"/>
          </a:p>
          <a:p>
            <a:r>
              <a:rPr lang="ja-JP" altLang="en-US" sz="4400" dirty="0" smtClean="0">
                <a:solidFill>
                  <a:schemeClr val="tx1">
                    <a:alpha val="60000"/>
                  </a:schemeClr>
                </a:solidFill>
                <a:latin typeface="Source Sans Pro" charset="0"/>
                <a:ea typeface="Source Sans Pro" charset="0"/>
                <a:cs typeface="Source Sans Pro" charset="0"/>
              </a:rPr>
              <a:t>ソ</a:t>
            </a:r>
            <a:r>
              <a:rPr lang="ja-JP" altLang="en-US" sz="4400" dirty="0">
                <a:solidFill>
                  <a:schemeClr val="tx1">
                    <a:alpha val="60000"/>
                  </a:schemeClr>
                </a:solidFill>
                <a:latin typeface="Source Sans Pro" charset="0"/>
                <a:ea typeface="Source Sans Pro" charset="0"/>
                <a:cs typeface="Source Sans Pro" charset="0"/>
              </a:rPr>
              <a:t>フトウェア要求仕様</a:t>
            </a:r>
            <a:endParaRPr lang="en-US" sz="4400" dirty="0">
              <a:solidFill>
                <a:schemeClr val="tx1">
                  <a:alpha val="60000"/>
                </a:schemeClr>
              </a:solidFill>
              <a:latin typeface="Source Sans Pro" charset="0"/>
              <a:ea typeface="Source Sans Pro" charset="0"/>
              <a:cs typeface="Source Sans Pro" charset="0"/>
            </a:endParaRPr>
          </a:p>
          <a:p>
            <a:endParaRPr lang="en-US" sz="4400" dirty="0"/>
          </a:p>
        </p:txBody>
      </p:sp>
      <p:grpSp>
        <p:nvGrpSpPr>
          <p:cNvPr id="6" name="Group 5"/>
          <p:cNvGrpSpPr/>
          <p:nvPr/>
        </p:nvGrpSpPr>
        <p:grpSpPr>
          <a:xfrm>
            <a:off x="6750764" y="5122237"/>
            <a:ext cx="801790" cy="89210"/>
            <a:chOff x="1817546" y="5411308"/>
            <a:chExt cx="801790" cy="89210"/>
          </a:xfrm>
        </p:grpSpPr>
        <p:sp>
          <p:nvSpPr>
            <p:cNvPr id="7" name="Oval 6"/>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Oval 8"/>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14" name="Picture Placeholder 13"/>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l="27393" r="27393"/>
          <a:stretch>
            <a:fillRect/>
          </a:stretch>
        </p:blipFill>
        <p:spPr/>
      </p:pic>
      <p:sp>
        <p:nvSpPr>
          <p:cNvPr id="15" name="Rounded Rectangle 14"/>
          <p:cNvSpPr/>
          <p:nvPr/>
        </p:nvSpPr>
        <p:spPr>
          <a:xfrm>
            <a:off x="304800" y="193964"/>
            <a:ext cx="1316182" cy="789709"/>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ounded Rectangle 16"/>
          <p:cNvSpPr/>
          <p:nvPr/>
        </p:nvSpPr>
        <p:spPr>
          <a:xfrm>
            <a:off x="304800" y="6165273"/>
            <a:ext cx="1620982" cy="318654"/>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5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8423396" cy="523220"/>
          </a:xfrm>
          <a:prstGeom prst="rect">
            <a:avLst/>
          </a:prstGeom>
          <a:noFill/>
        </p:spPr>
        <p:txBody>
          <a:bodyPr wrap="non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4.1 Architectural Representation –</a:t>
            </a:r>
            <a:r>
              <a:rPr lang="ja-JP" altLang="en-US" sz="2800" b="1" dirty="0">
                <a:solidFill>
                  <a:schemeClr val="tx2"/>
                </a:solidFill>
                <a:latin typeface="Times New Roman" panose="02020603050405020304" pitchFamily="18" charset="0"/>
                <a:cs typeface="Times New Roman" panose="02020603050405020304" pitchFamily="18" charset="0"/>
              </a:rPr>
              <a:t>アーキテクチャ表現</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p:cNvSpPr txBox="1"/>
          <p:nvPr/>
        </p:nvSpPr>
        <p:spPr>
          <a:xfrm>
            <a:off x="6608059" y="5374800"/>
            <a:ext cx="3288081"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BS </a:t>
            </a:r>
            <a:r>
              <a:rPr lang="en-US" sz="1600" b="1" dirty="0">
                <a:latin typeface="Times New Roman" panose="02020603050405020304" pitchFamily="18" charset="0"/>
                <a:cs typeface="Times New Roman" panose="02020603050405020304" pitchFamily="18" charset="0"/>
              </a:rPr>
              <a:t>System Overall Architecture </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BS</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シ</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ステム全体のアーキテクチャ</a:t>
            </a:r>
            <a:endParaRPr lang="en-US" sz="1600"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2557818" y="1809330"/>
            <a:ext cx="3657252"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b="1" dirty="0">
                <a:solidFill>
                  <a:srgbClr val="002060"/>
                </a:solidFill>
                <a:latin typeface="Times New Roman" panose="02020603050405020304" pitchFamily="18" charset="0"/>
                <a:cs typeface="Times New Roman" panose="02020603050405020304" pitchFamily="18" charset="0"/>
              </a:rPr>
              <a:t>Technology:</a:t>
            </a:r>
            <a:endParaRPr lang="en-US" sz="2400" b="1" dirty="0">
              <a:solidFill>
                <a:srgbClr val="00206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
            </a:pPr>
            <a:r>
              <a:rPr lang="en-US" sz="2400" b="1" dirty="0" err="1" smtClean="0">
                <a:solidFill>
                  <a:srgbClr val="002060"/>
                </a:solidFill>
                <a:latin typeface="Times New Roman" panose="02020603050405020304" pitchFamily="18" charset="0"/>
                <a:cs typeface="Times New Roman" panose="02020603050405020304" pitchFamily="18" charset="0"/>
              </a:rPr>
              <a:t>Nodejs</a:t>
            </a:r>
            <a:r>
              <a:rPr lang="en-US" sz="2400" b="1" dirty="0" smtClean="0">
                <a:solidFill>
                  <a:srgbClr val="002060"/>
                </a:solidFill>
                <a:latin typeface="Times New Roman" panose="02020603050405020304" pitchFamily="18" charset="0"/>
                <a:cs typeface="Times New Roman" panose="02020603050405020304" pitchFamily="18" charset="0"/>
              </a:rPr>
              <a:t> MVC</a:t>
            </a:r>
            <a:endParaRPr lang="en-US" sz="2400" b="1" dirty="0">
              <a:solidFill>
                <a:srgbClr val="00206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
            </a:pPr>
            <a:r>
              <a:rPr lang="en-US" sz="2400" b="1" dirty="0" smtClean="0">
                <a:solidFill>
                  <a:srgbClr val="002060"/>
                </a:solidFill>
                <a:latin typeface="Times New Roman" panose="02020603050405020304" pitchFamily="18" charset="0"/>
                <a:cs typeface="Times New Roman" panose="02020603050405020304" pitchFamily="18" charset="0"/>
              </a:rPr>
              <a:t>MongoDB</a:t>
            </a:r>
            <a:endParaRPr lang="en-US" sz="2400" b="1" dirty="0">
              <a:solidFill>
                <a:srgbClr val="002060"/>
              </a:solidFill>
              <a:latin typeface="Times New Roman" panose="02020603050405020304" pitchFamily="18" charset="0"/>
              <a:cs typeface="Times New Roman" panose="02020603050405020304" pitchFamily="18" charset="0"/>
            </a:endParaRPr>
          </a:p>
          <a:p>
            <a:endParaRPr lang="en-US" dirty="0"/>
          </a:p>
        </p:txBody>
      </p:sp>
      <p:pic>
        <p:nvPicPr>
          <p:cNvPr id="19" name="Picture 18"/>
          <p:cNvPicPr>
            <a:picLocks noChangeAspect="1"/>
          </p:cNvPicPr>
          <p:nvPr/>
        </p:nvPicPr>
        <p:blipFill>
          <a:blip r:embed="rId1"/>
          <a:stretch>
            <a:fillRect/>
          </a:stretch>
        </p:blipFill>
        <p:spPr>
          <a:xfrm>
            <a:off x="7385185" y="1250453"/>
            <a:ext cx="1733831" cy="3893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anim calcmode="lin" valueType="num">
                                      <p:cBhvr>
                                        <p:cTn id="13" dur="250" fill="hold"/>
                                        <p:tgtEl>
                                          <p:spTgt spid="17"/>
                                        </p:tgtEl>
                                        <p:attrNameLst>
                                          <p:attrName>ppt_x</p:attrName>
                                        </p:attrNameLst>
                                      </p:cBhvr>
                                      <p:tavLst>
                                        <p:tav tm="0">
                                          <p:val>
                                            <p:strVal val="#ppt_x"/>
                                          </p:val>
                                        </p:tav>
                                        <p:tav tm="100000">
                                          <p:val>
                                            <p:strVal val="#ppt_x"/>
                                          </p:val>
                                        </p:tav>
                                      </p:tavLst>
                                    </p:anim>
                                    <p:anim calcmode="lin" valueType="num">
                                      <p:cBhvr>
                                        <p:cTn id="14" dur="25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5470793" cy="523220"/>
          </a:xfrm>
          <a:prstGeom prst="rect">
            <a:avLst/>
          </a:prstGeom>
          <a:noFill/>
        </p:spPr>
        <p:txBody>
          <a:bodyPr wrap="non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4.2</a:t>
            </a:r>
            <a:r>
              <a:rPr lang="ja-JP" altLang="en-US" sz="2800" b="1" dirty="0">
                <a:solidFill>
                  <a:schemeClr val="tx2"/>
                </a:solidFill>
                <a:latin typeface="Times New Roman" panose="02020603050405020304" pitchFamily="18" charset="0"/>
                <a:cs typeface="Times New Roman" panose="02020603050405020304" pitchFamily="18" charset="0"/>
              </a:rPr>
              <a:t> </a:t>
            </a:r>
            <a:r>
              <a:rPr lang="en-US" altLang="ja-JP" sz="2800" b="1" dirty="0">
                <a:solidFill>
                  <a:schemeClr val="tx2"/>
                </a:solidFill>
                <a:latin typeface="Times New Roman" panose="02020603050405020304" pitchFamily="18" charset="0"/>
                <a:cs typeface="Times New Roman" panose="02020603050405020304" pitchFamily="18" charset="0"/>
              </a:rPr>
              <a:t>Package View </a:t>
            </a:r>
            <a:r>
              <a:rPr lang="en-US"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Times New Roman" panose="02020603050405020304" pitchFamily="18" charset="0"/>
                <a:cs typeface="Times New Roman" panose="02020603050405020304" pitchFamily="18" charset="0"/>
              </a:rPr>
              <a:t>パッケージ ビュ</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p:cNvSpPr txBox="1"/>
          <p:nvPr/>
        </p:nvSpPr>
        <p:spPr>
          <a:xfrm>
            <a:off x="3642449" y="5945272"/>
            <a:ext cx="4170216" cy="400110"/>
          </a:xfrm>
          <a:prstGeom prst="rect">
            <a:avLst/>
          </a:prstGeom>
          <a:noFill/>
        </p:spPr>
        <p:txBody>
          <a:bodyPr wrap="square" rtlCol="0">
            <a:spAutoFit/>
          </a:bodyPr>
          <a:lstStyle/>
          <a:p>
            <a:pPr algn="ctr"/>
            <a:r>
              <a:rPr lang="en-US" sz="2000" b="1" dirty="0">
                <a:solidFill>
                  <a:srgbClr val="002060"/>
                </a:solidFill>
                <a:latin typeface="Times New Roman" panose="02020603050405020304" pitchFamily="18" charset="0"/>
                <a:cs typeface="Times New Roman" panose="02020603050405020304" pitchFamily="18" charset="0"/>
              </a:rPr>
              <a:t>Package View - </a:t>
            </a:r>
            <a:r>
              <a:rPr lang="ja-JP" altLang="en-US" sz="20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パッケージ ビュー</a:t>
            </a:r>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20302" y="1296406"/>
            <a:ext cx="5614511" cy="4480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6362639" cy="523220"/>
          </a:xfrm>
          <a:prstGeom prst="rect">
            <a:avLst/>
          </a:prstGeom>
          <a:noFill/>
        </p:spPr>
        <p:txBody>
          <a:bodyPr wrap="non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4.3 </a:t>
            </a:r>
            <a:r>
              <a:rPr lang="en-US" sz="2800" b="1" dirty="0">
                <a:solidFill>
                  <a:schemeClr val="tx2"/>
                </a:solidFill>
                <a:latin typeface="Times New Roman" panose="02020603050405020304" pitchFamily="18" charset="0"/>
                <a:cs typeface="Times New Roman" panose="02020603050405020304" pitchFamily="18" charset="0"/>
              </a:rPr>
              <a:t>Database Design</a:t>
            </a:r>
            <a:r>
              <a:rPr lang="en-US" altLang="ja-JP"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データベース設計</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8" name="Ảnh 1"/>
          <p:cNvPicPr/>
          <p:nvPr/>
        </p:nvPicPr>
        <p:blipFill>
          <a:blip r:embed="rId1"/>
          <a:stretch>
            <a:fillRect/>
          </a:stretch>
        </p:blipFill>
        <p:spPr>
          <a:xfrm>
            <a:off x="2643663" y="1393534"/>
            <a:ext cx="5886401" cy="43838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4972772" cy="523220"/>
          </a:xfrm>
          <a:prstGeom prst="rect">
            <a:avLst/>
          </a:prstGeom>
          <a:noFill/>
        </p:spPr>
        <p:txBody>
          <a:bodyPr wrap="non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4.4.1</a:t>
            </a:r>
            <a:r>
              <a:rPr lang="en-US" sz="2800" b="1" dirty="0">
                <a:solidFill>
                  <a:schemeClr val="tx2"/>
                </a:solidFill>
                <a:latin typeface="Times New Roman" panose="02020603050405020304" pitchFamily="18" charset="0"/>
                <a:cs typeface="Times New Roman" panose="02020603050405020304" pitchFamily="18" charset="0"/>
              </a:rPr>
              <a:t> Screen Flow</a:t>
            </a:r>
            <a:r>
              <a:rPr lang="en-US" altLang="ja-JP" sz="2800" b="1" dirty="0">
                <a:solidFill>
                  <a:schemeClr val="tx2"/>
                </a:solidFill>
                <a:latin typeface="Times New Roman" panose="02020603050405020304" pitchFamily="18" charset="0"/>
                <a:cs typeface="Times New Roman" panose="02020603050405020304" pitchFamily="18" charset="0"/>
              </a:rPr>
              <a:t> -</a:t>
            </a:r>
            <a:r>
              <a:rPr lang="en-US"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Times New Roman" panose="02020603050405020304" pitchFamily="18" charset="0"/>
                <a:cs typeface="Times New Roman" panose="02020603050405020304" pitchFamily="18" charset="0"/>
              </a:rPr>
              <a:t>画面の流れ</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Picture 5"/>
          <p:cNvPicPr/>
          <p:nvPr/>
        </p:nvPicPr>
        <p:blipFill>
          <a:blip r:embed="rId1"/>
          <a:stretch>
            <a:fillRect/>
          </a:stretch>
        </p:blipFill>
        <p:spPr>
          <a:xfrm>
            <a:off x="4067175" y="1554718"/>
            <a:ext cx="3566680" cy="4222627"/>
          </a:xfrm>
          <a:prstGeom prst="rect">
            <a:avLst/>
          </a:prstGeom>
        </p:spPr>
      </p:pic>
      <p:sp>
        <p:nvSpPr>
          <p:cNvPr id="7" name="TextBox 6"/>
          <p:cNvSpPr txBox="1"/>
          <p:nvPr/>
        </p:nvSpPr>
        <p:spPr>
          <a:xfrm>
            <a:off x="3824587" y="5896944"/>
            <a:ext cx="4051855" cy="369332"/>
          </a:xfrm>
          <a:prstGeom prst="rect">
            <a:avLst/>
          </a:prstGeom>
          <a:noFill/>
        </p:spPr>
        <p:txBody>
          <a:bodyPr wrap="square" rtlCol="0">
            <a:spAutoFit/>
          </a:bodyPr>
          <a:lstStyle/>
          <a:p>
            <a:pPr lvl="0" algn="ctr"/>
            <a:r>
              <a:rPr lang="en-US" dirty="0">
                <a:solidFill>
                  <a:schemeClr val="tx2"/>
                </a:solidFill>
              </a:rPr>
              <a:t>User screen flow</a:t>
            </a:r>
            <a:endParaRPr 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241991" y="4001605"/>
            <a:ext cx="1762021" cy="258532"/>
          </a:xfrm>
          <a:prstGeom prst="rect">
            <a:avLst/>
          </a:prstGeom>
          <a:noFill/>
        </p:spPr>
        <p:txBody>
          <a:bodyPr wrap="none" rtlCol="0">
            <a:spAutoFit/>
          </a:bodyPr>
          <a:lstStyle/>
          <a:p>
            <a:pPr>
              <a:lnSpc>
                <a:spcPct val="90000"/>
              </a:lnSpc>
            </a:pPr>
            <a:r>
              <a:rPr lang="en-US" sz="1200" spc="300" dirty="0" smtClean="0">
                <a:solidFill>
                  <a:schemeClr val="bg1"/>
                </a:solidFill>
                <a:latin typeface="Montserrat" charset="0"/>
                <a:ea typeface="Montserrat" charset="0"/>
                <a:cs typeface="Montserrat" charset="0"/>
              </a:rPr>
              <a:t>Cao Anh Tuan</a:t>
            </a:r>
            <a:endParaRPr lang="en-US" sz="1200" spc="300" dirty="0">
              <a:solidFill>
                <a:schemeClr val="accent6"/>
              </a:solidFill>
              <a:latin typeface="Montserrat" charset="0"/>
              <a:ea typeface="Montserrat" charset="0"/>
              <a:cs typeface="Montserrat" charset="0"/>
            </a:endParaRPr>
          </a:p>
        </p:txBody>
      </p:sp>
      <p:sp>
        <p:nvSpPr>
          <p:cNvPr id="13" name="TextBox 12"/>
          <p:cNvSpPr txBox="1"/>
          <p:nvPr/>
        </p:nvSpPr>
        <p:spPr>
          <a:xfrm>
            <a:off x="3975303" y="4271872"/>
            <a:ext cx="2287806" cy="258532"/>
          </a:xfrm>
          <a:prstGeom prst="rect">
            <a:avLst/>
          </a:prstGeom>
          <a:noFill/>
        </p:spPr>
        <p:txBody>
          <a:bodyPr wrap="none" rtlCol="0">
            <a:spAutoFit/>
          </a:bodyPr>
          <a:lstStyle/>
          <a:p>
            <a:pPr>
              <a:lnSpc>
                <a:spcPct val="90000"/>
              </a:lnSpc>
            </a:pPr>
            <a:r>
              <a:rPr lang="en-US" sz="1200" spc="300" dirty="0" smtClean="0">
                <a:solidFill>
                  <a:schemeClr val="bg1"/>
                </a:solidFill>
                <a:latin typeface="Montserrat" charset="0"/>
                <a:ea typeface="Montserrat" charset="0"/>
                <a:cs typeface="Montserrat" charset="0"/>
              </a:rPr>
              <a:t>Pham Minh Phuong</a:t>
            </a:r>
            <a:endParaRPr lang="en-US" sz="1200" spc="300" dirty="0">
              <a:solidFill>
                <a:schemeClr val="accent6"/>
              </a:solidFill>
              <a:latin typeface="Montserrat" charset="0"/>
              <a:ea typeface="Montserrat" charset="0"/>
              <a:cs typeface="Montserrat" charset="0"/>
            </a:endParaRPr>
          </a:p>
        </p:txBody>
      </p:sp>
      <p:sp>
        <p:nvSpPr>
          <p:cNvPr id="14" name="TextBox 13"/>
          <p:cNvSpPr txBox="1"/>
          <p:nvPr/>
        </p:nvSpPr>
        <p:spPr>
          <a:xfrm>
            <a:off x="6133589" y="4012235"/>
            <a:ext cx="2024913" cy="258532"/>
          </a:xfrm>
          <a:prstGeom prst="rect">
            <a:avLst/>
          </a:prstGeom>
          <a:noFill/>
        </p:spPr>
        <p:txBody>
          <a:bodyPr wrap="none" rtlCol="0">
            <a:spAutoFit/>
          </a:bodyPr>
          <a:lstStyle/>
          <a:p>
            <a:pPr>
              <a:lnSpc>
                <a:spcPct val="90000"/>
              </a:lnSpc>
            </a:pPr>
            <a:r>
              <a:rPr lang="en-US" sz="1200" spc="300" dirty="0" smtClean="0">
                <a:solidFill>
                  <a:schemeClr val="bg1"/>
                </a:solidFill>
                <a:latin typeface="Montserrat" charset="0"/>
                <a:ea typeface="Montserrat" charset="0"/>
                <a:cs typeface="Montserrat" charset="0"/>
              </a:rPr>
              <a:t>Nguyen Xuan Ha</a:t>
            </a:r>
            <a:endParaRPr lang="en-US" sz="1200" spc="300" dirty="0">
              <a:solidFill>
                <a:schemeClr val="accent6"/>
              </a:solidFill>
              <a:latin typeface="Montserrat" charset="0"/>
              <a:ea typeface="Montserrat" charset="0"/>
              <a:cs typeface="Montserrat" charset="0"/>
            </a:endParaRPr>
          </a:p>
        </p:txBody>
      </p:sp>
      <p:sp>
        <p:nvSpPr>
          <p:cNvPr id="18" name="TextBox 17"/>
          <p:cNvSpPr txBox="1"/>
          <p:nvPr/>
        </p:nvSpPr>
        <p:spPr>
          <a:xfrm>
            <a:off x="7914846" y="4270767"/>
            <a:ext cx="2287806" cy="258532"/>
          </a:xfrm>
          <a:prstGeom prst="rect">
            <a:avLst/>
          </a:prstGeom>
          <a:noFill/>
        </p:spPr>
        <p:txBody>
          <a:bodyPr wrap="none" rtlCol="0">
            <a:spAutoFit/>
          </a:bodyPr>
          <a:lstStyle/>
          <a:p>
            <a:pPr>
              <a:lnSpc>
                <a:spcPct val="90000"/>
              </a:lnSpc>
            </a:pPr>
            <a:r>
              <a:rPr lang="en-US" sz="1200" spc="300" dirty="0" smtClean="0">
                <a:solidFill>
                  <a:schemeClr val="bg1"/>
                </a:solidFill>
                <a:latin typeface="Montserrat" charset="0"/>
                <a:ea typeface="Montserrat" charset="0"/>
                <a:cs typeface="Montserrat" charset="0"/>
              </a:rPr>
              <a:t>Hoang Anh Phuong</a:t>
            </a:r>
            <a:endParaRPr lang="en-US" sz="1200" spc="300" dirty="0">
              <a:solidFill>
                <a:schemeClr val="accent6"/>
              </a:solidFill>
              <a:latin typeface="Montserrat" charset="0"/>
              <a:ea typeface="Montserrat" charset="0"/>
              <a:cs typeface="Montserrat" charset="0"/>
            </a:endParaRPr>
          </a:p>
        </p:txBody>
      </p:sp>
      <p:sp>
        <p:nvSpPr>
          <p:cNvPr id="19" name="TextBox 18"/>
          <p:cNvSpPr txBox="1"/>
          <p:nvPr/>
        </p:nvSpPr>
        <p:spPr>
          <a:xfrm>
            <a:off x="10017195" y="3995559"/>
            <a:ext cx="2024913" cy="258532"/>
          </a:xfrm>
          <a:prstGeom prst="rect">
            <a:avLst/>
          </a:prstGeom>
          <a:noFill/>
        </p:spPr>
        <p:txBody>
          <a:bodyPr wrap="none" rtlCol="0">
            <a:spAutoFit/>
          </a:bodyPr>
          <a:lstStyle/>
          <a:p>
            <a:pPr>
              <a:lnSpc>
                <a:spcPct val="90000"/>
              </a:lnSpc>
            </a:pPr>
            <a:r>
              <a:rPr lang="en-US" sz="1200" spc="300" dirty="0" smtClean="0">
                <a:solidFill>
                  <a:schemeClr val="bg1"/>
                </a:solidFill>
                <a:latin typeface="Montserrat" charset="0"/>
                <a:ea typeface="Montserrat" charset="0"/>
                <a:cs typeface="Montserrat" charset="0"/>
              </a:rPr>
              <a:t>Ngo </a:t>
            </a:r>
            <a:r>
              <a:rPr lang="en-US" sz="1200" spc="300" dirty="0" err="1" smtClean="0">
                <a:solidFill>
                  <a:schemeClr val="bg1"/>
                </a:solidFill>
                <a:latin typeface="Montserrat" charset="0"/>
                <a:ea typeface="Montserrat" charset="0"/>
                <a:cs typeface="Montserrat" charset="0"/>
              </a:rPr>
              <a:t>Trung</a:t>
            </a:r>
            <a:r>
              <a:rPr lang="en-US" sz="1200" spc="300" dirty="0" smtClean="0">
                <a:solidFill>
                  <a:schemeClr val="bg1"/>
                </a:solidFill>
                <a:latin typeface="Montserrat" charset="0"/>
                <a:ea typeface="Montserrat" charset="0"/>
                <a:cs typeface="Montserrat" charset="0"/>
              </a:rPr>
              <a:t> </a:t>
            </a:r>
            <a:r>
              <a:rPr lang="en-US" sz="1200" spc="300" dirty="0" err="1" smtClean="0">
                <a:solidFill>
                  <a:schemeClr val="bg1"/>
                </a:solidFill>
                <a:latin typeface="Montserrat" charset="0"/>
                <a:ea typeface="Montserrat" charset="0"/>
                <a:cs typeface="Montserrat" charset="0"/>
              </a:rPr>
              <a:t>Kien</a:t>
            </a:r>
            <a:endParaRPr lang="en-US" sz="1200" spc="300" dirty="0">
              <a:solidFill>
                <a:schemeClr val="accent6"/>
              </a:solidFill>
              <a:latin typeface="Montserrat" charset="0"/>
              <a:ea typeface="Montserrat" charset="0"/>
              <a:cs typeface="Montserrat" charset="0"/>
            </a:endParaRPr>
          </a:p>
        </p:txBody>
      </p:sp>
      <p:cxnSp>
        <p:nvCxnSpPr>
          <p:cNvPr id="22" name="Straight Connector 21"/>
          <p:cNvCxnSpPr/>
          <p:nvPr/>
        </p:nvCxnSpPr>
        <p:spPr>
          <a:xfrm>
            <a:off x="0" y="6252137"/>
            <a:ext cx="1040563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Placeholder 9"/>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7079" b="7079"/>
          <a:stretch>
            <a:fillRect/>
          </a:stretch>
        </p:blipFill>
        <p:spPr>
          <a:xfrm>
            <a:off x="6463828" y="2686192"/>
            <a:ext cx="1248033" cy="1243584"/>
          </a:xfrm>
        </p:spPr>
      </p:pic>
      <p:pic>
        <p:nvPicPr>
          <p:cNvPr id="11" name="Picture Placeholder 10"/>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079" b="7079"/>
          <a:stretch>
            <a:fillRect/>
          </a:stretch>
        </p:blipFill>
        <p:spPr>
          <a:xfrm>
            <a:off x="8434732" y="2658290"/>
            <a:ext cx="1248033" cy="1243584"/>
          </a:xfrm>
        </p:spPr>
      </p:pic>
      <p:pic>
        <p:nvPicPr>
          <p:cNvPr id="24" name="Picture Placeholder 23"/>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7079" b="7079"/>
          <a:stretch>
            <a:fillRect/>
          </a:stretch>
        </p:blipFill>
        <p:spPr>
          <a:xfrm>
            <a:off x="10405636" y="2638197"/>
            <a:ext cx="1248033" cy="1243584"/>
          </a:xfrm>
        </p:spPr>
      </p:pic>
      <p:pic>
        <p:nvPicPr>
          <p:cNvPr id="8" name="Picture Placeholder 7"/>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7079" b="7079"/>
          <a:stretch>
            <a:fillRect/>
          </a:stretch>
        </p:blipFill>
        <p:spPr>
          <a:xfrm>
            <a:off x="2522020" y="2579833"/>
            <a:ext cx="1248033" cy="1243584"/>
          </a:xfrm>
        </p:spPr>
      </p:pic>
      <p:pic>
        <p:nvPicPr>
          <p:cNvPr id="9" name="Picture Placeholder 8"/>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t="7079" b="7079"/>
          <a:stretch>
            <a:fillRect/>
          </a:stretch>
        </p:blipFill>
        <p:spPr>
          <a:xfrm>
            <a:off x="4492924" y="2651057"/>
            <a:ext cx="1248033" cy="1243584"/>
          </a:xfrm>
        </p:spPr>
      </p:pic>
      <p:sp>
        <p:nvSpPr>
          <p:cNvPr id="23" name="TextBox 22"/>
          <p:cNvSpPr txBox="1"/>
          <p:nvPr/>
        </p:nvSpPr>
        <p:spPr>
          <a:xfrm>
            <a:off x="85535" y="2389500"/>
            <a:ext cx="2454220" cy="1255728"/>
          </a:xfrm>
          <a:prstGeom prst="rect">
            <a:avLst/>
          </a:prstGeom>
          <a:noFill/>
        </p:spPr>
        <p:txBody>
          <a:bodyPr wrap="square" rtlCol="0">
            <a:spAutoFit/>
          </a:bodyPr>
          <a:lstStyle/>
          <a:p>
            <a:pPr>
              <a:lnSpc>
                <a:spcPct val="90000"/>
              </a:lnSpc>
            </a:pPr>
            <a:r>
              <a:rPr lang="en-US" sz="2800" dirty="0" smtClean="0">
                <a:solidFill>
                  <a:schemeClr val="bg1"/>
                </a:solidFill>
                <a:latin typeface="Montserrat" charset="0"/>
                <a:ea typeface="Montserrat" charset="0"/>
                <a:cs typeface="Montserrat" charset="0"/>
              </a:rPr>
              <a:t>Team Member </a:t>
            </a:r>
            <a:endParaRPr lang="en-US" sz="2800" dirty="0" smtClean="0">
              <a:solidFill>
                <a:schemeClr val="bg1"/>
              </a:solidFill>
              <a:latin typeface="Montserrat" charset="0"/>
              <a:ea typeface="Montserrat" charset="0"/>
              <a:cs typeface="Montserrat" charset="0"/>
            </a:endParaRPr>
          </a:p>
          <a:p>
            <a:pPr>
              <a:lnSpc>
                <a:spcPct val="90000"/>
              </a:lnSpc>
            </a:pPr>
            <a:r>
              <a:rPr lang="ja-JP" altLang="en-US" sz="2800" dirty="0">
                <a:solidFill>
                  <a:schemeClr val="accent6"/>
                </a:solidFill>
                <a:latin typeface="Montserrat" charset="0"/>
                <a:ea typeface="Montserrat" charset="0"/>
                <a:cs typeface="Montserrat" charset="0"/>
              </a:rPr>
              <a:t>チームメンバ</a:t>
            </a:r>
            <a:endParaRPr lang="en-US" sz="2800" dirty="0">
              <a:solidFill>
                <a:schemeClr val="accent6"/>
              </a:solidFill>
              <a:latin typeface="Montserrat" charset="0"/>
              <a:ea typeface="Montserrat" charset="0"/>
              <a:cs typeface="Montserrat" charset="0"/>
            </a:endParaRPr>
          </a:p>
        </p:txBody>
      </p:sp>
      <p:sp>
        <p:nvSpPr>
          <p:cNvPr id="7" name="Rounded Rectangle 6"/>
          <p:cNvSpPr/>
          <p:nvPr/>
        </p:nvSpPr>
        <p:spPr>
          <a:xfrm>
            <a:off x="285750" y="6252137"/>
            <a:ext cx="1809750" cy="386788"/>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2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0-#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12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2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0-#ppt_w/2"/>
                                          </p:val>
                                        </p:tav>
                                        <p:tav tm="100000">
                                          <p:val>
                                            <p:strVal val="#ppt_x"/>
                                          </p:val>
                                        </p:tav>
                                      </p:tavLst>
                                    </p:anim>
                                    <p:anim calcmode="lin" valueType="num">
                                      <p:cBhvr additive="base">
                                        <p:cTn id="16" dur="1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50000" fill="hold" grpId="0" nodeType="withEffect">
                                  <p:stCondLst>
                                    <p:cond delay="3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0-#ppt_w/2"/>
                                          </p:val>
                                        </p:tav>
                                        <p:tav tm="100000">
                                          <p:val>
                                            <p:strVal val="#ppt_x"/>
                                          </p:val>
                                        </p:tav>
                                      </p:tavLst>
                                    </p:anim>
                                    <p:anim calcmode="lin" valueType="num">
                                      <p:cBhvr additive="base">
                                        <p:cTn id="20" dur="1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decel="50000" fill="hold" grpId="0" nodeType="withEffect">
                                  <p:stCondLst>
                                    <p:cond delay="42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500" fill="hold"/>
                                        <p:tgtEl>
                                          <p:spTgt spid="12"/>
                                        </p:tgtEl>
                                        <p:attrNameLst>
                                          <p:attrName>ppt_x</p:attrName>
                                        </p:attrNameLst>
                                      </p:cBhvr>
                                      <p:tavLst>
                                        <p:tav tm="0">
                                          <p:val>
                                            <p:strVal val="0-#ppt_w/2"/>
                                          </p:val>
                                        </p:tav>
                                        <p:tav tm="100000">
                                          <p:val>
                                            <p:strVal val="#ppt_x"/>
                                          </p:val>
                                        </p:tav>
                                      </p:tavLst>
                                    </p:anim>
                                    <p:anim calcmode="lin" valueType="num">
                                      <p:cBhvr additive="base">
                                        <p:cTn id="24" dur="1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decel="50000" fill="hold" grpId="0" nodeType="withEffect">
                                  <p:stCondLst>
                                    <p:cond delay="30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500" fill="hold"/>
                                        <p:tgtEl>
                                          <p:spTgt spid="23"/>
                                        </p:tgtEl>
                                        <p:attrNameLst>
                                          <p:attrName>ppt_x</p:attrName>
                                        </p:attrNameLst>
                                      </p:cBhvr>
                                      <p:tavLst>
                                        <p:tav tm="0">
                                          <p:val>
                                            <p:strVal val="0-#ppt_w/2"/>
                                          </p:val>
                                        </p:tav>
                                        <p:tav tm="100000">
                                          <p:val>
                                            <p:strVal val="#ppt_x"/>
                                          </p:val>
                                        </p:tav>
                                      </p:tavLst>
                                    </p:anim>
                                    <p:anim calcmode="lin" valueType="num">
                                      <p:cBhvr additive="base">
                                        <p:cTn id="28" dur="1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8" grpId="0"/>
      <p:bldP spid="19"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4972772" cy="523220"/>
          </a:xfrm>
          <a:prstGeom prst="rect">
            <a:avLst/>
          </a:prstGeom>
          <a:noFill/>
        </p:spPr>
        <p:txBody>
          <a:bodyPr wrap="non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4.4.2 </a:t>
            </a:r>
            <a:r>
              <a:rPr lang="en-US" sz="2800" b="1" dirty="0">
                <a:solidFill>
                  <a:schemeClr val="tx2"/>
                </a:solidFill>
                <a:latin typeface="Times New Roman" panose="02020603050405020304" pitchFamily="18" charset="0"/>
                <a:cs typeface="Times New Roman" panose="02020603050405020304" pitchFamily="18" charset="0"/>
              </a:rPr>
              <a:t>Screen Design</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画面設計</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3824587" y="6201744"/>
            <a:ext cx="4051855" cy="369332"/>
          </a:xfrm>
          <a:prstGeom prst="rect">
            <a:avLst/>
          </a:prstGeom>
          <a:noFill/>
        </p:spPr>
        <p:txBody>
          <a:bodyPr wrap="square" rtlCol="0">
            <a:spAutoFit/>
          </a:bodyPr>
          <a:lstStyle/>
          <a:p>
            <a:pPr algn="ctr"/>
            <a:r>
              <a:rPr lang="en-US" dirty="0">
                <a:solidFill>
                  <a:schemeClr val="tx2"/>
                </a:solidFill>
                <a:latin typeface="Times New Roman" panose="02020603050405020304" pitchFamily="18" charset="0"/>
                <a:cs typeface="Times New Roman" panose="02020603050405020304" pitchFamily="18" charset="0"/>
              </a:rPr>
              <a:t>Register screen </a:t>
            </a:r>
            <a:r>
              <a:rPr lang="en-US" dirty="0" smtClean="0">
                <a:solidFill>
                  <a:schemeClr val="tx2"/>
                </a:solidFill>
                <a:latin typeface="Times New Roman" panose="02020603050405020304" pitchFamily="18" charset="0"/>
                <a:cs typeface="Times New Roman" panose="02020603050405020304" pitchFamily="18" charset="0"/>
              </a:rPr>
              <a:t>design</a:t>
            </a:r>
            <a:endParaRPr lang="en-US" dirty="0">
              <a:solidFill>
                <a:schemeClr val="tx2"/>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stretch>
            <a:fillRect/>
          </a:stretch>
        </p:blipFill>
        <p:spPr>
          <a:xfrm>
            <a:off x="1659546" y="2013068"/>
            <a:ext cx="3209925" cy="4029075"/>
          </a:xfrm>
          <a:prstGeom prst="rect">
            <a:avLst/>
          </a:prstGeom>
        </p:spPr>
      </p:pic>
      <p:pic>
        <p:nvPicPr>
          <p:cNvPr id="9" name="Picture 8"/>
          <p:cNvPicPr>
            <a:picLocks noChangeAspect="1"/>
          </p:cNvPicPr>
          <p:nvPr/>
        </p:nvPicPr>
        <p:blipFill>
          <a:blip r:embed="rId2"/>
          <a:stretch>
            <a:fillRect/>
          </a:stretch>
        </p:blipFill>
        <p:spPr>
          <a:xfrm>
            <a:off x="5055755" y="2109624"/>
            <a:ext cx="6654952" cy="33045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4972772" cy="523220"/>
          </a:xfrm>
          <a:prstGeom prst="rect">
            <a:avLst/>
          </a:prstGeom>
          <a:noFill/>
        </p:spPr>
        <p:txBody>
          <a:bodyPr wrap="non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4.5.1 </a:t>
            </a:r>
            <a:r>
              <a:rPr lang="en-US" sz="2800" b="1" dirty="0">
                <a:solidFill>
                  <a:schemeClr val="tx2"/>
                </a:solidFill>
                <a:latin typeface="Times New Roman" panose="02020603050405020304" pitchFamily="18" charset="0"/>
                <a:cs typeface="Times New Roman" panose="02020603050405020304" pitchFamily="18" charset="0"/>
              </a:rPr>
              <a:t>Class Design</a:t>
            </a:r>
            <a:r>
              <a:rPr lang="en-US" altLang="ja-JP"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8" name="Picture 7"/>
          <p:cNvPicPr>
            <a:picLocks noChangeAspect="1"/>
          </p:cNvPicPr>
          <p:nvPr/>
        </p:nvPicPr>
        <p:blipFill>
          <a:blip r:embed="rId1"/>
          <a:stretch>
            <a:fillRect/>
          </a:stretch>
        </p:blipFill>
        <p:spPr>
          <a:xfrm>
            <a:off x="3195254" y="1250453"/>
            <a:ext cx="5629275" cy="4933950"/>
          </a:xfrm>
          <a:prstGeom prst="rect">
            <a:avLst/>
          </a:prstGeom>
        </p:spPr>
      </p:pic>
      <p:sp>
        <p:nvSpPr>
          <p:cNvPr id="9" name="TextBox 6"/>
          <p:cNvSpPr txBox="1"/>
          <p:nvPr/>
        </p:nvSpPr>
        <p:spPr>
          <a:xfrm>
            <a:off x="1954152" y="6120459"/>
            <a:ext cx="8111478" cy="400110"/>
          </a:xfrm>
          <a:prstGeom prst="rect">
            <a:avLst/>
          </a:prstGeom>
          <a:noFill/>
        </p:spPr>
        <p:txBody>
          <a:bodyPr wrap="square" rtlCol="0">
            <a:spAutoFit/>
          </a:bodyPr>
          <a:lstStyle/>
          <a:p>
            <a:pPr lvl="0" algn="ctr"/>
            <a:r>
              <a:rPr lang="en-US" sz="2000" dirty="0" err="1" smtClean="0">
                <a:solidFill>
                  <a:schemeClr val="tx2"/>
                </a:solidFill>
                <a:latin typeface="Times New Roman" panose="02020603050405020304" pitchFamily="18" charset="0"/>
                <a:cs typeface="Times New Roman" panose="02020603050405020304" pitchFamily="18" charset="0"/>
              </a:rPr>
              <a:t>CheckOut</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functions class diagram</a:t>
            </a:r>
            <a:endParaRPr lang="en-US"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6248827" cy="523220"/>
          </a:xfrm>
          <a:prstGeom prst="rect">
            <a:avLst/>
          </a:prstGeom>
          <a:noFill/>
        </p:spPr>
        <p:txBody>
          <a:bodyPr wrap="non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4.5.2 </a:t>
            </a:r>
            <a:r>
              <a:rPr lang="en-US" sz="2800" b="1" dirty="0">
                <a:solidFill>
                  <a:schemeClr val="tx2"/>
                </a:solidFill>
                <a:latin typeface="Times New Roman" panose="02020603050405020304" pitchFamily="18" charset="0"/>
                <a:cs typeface="Times New Roman" panose="02020603050405020304" pitchFamily="18" charset="0"/>
              </a:rPr>
              <a:t>Sequence Diagram</a:t>
            </a:r>
            <a:r>
              <a:rPr lang="en-US" altLang="ja-JP"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シーケンス図</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6"/>
          <p:cNvSpPr txBox="1"/>
          <p:nvPr/>
        </p:nvSpPr>
        <p:spPr>
          <a:xfrm>
            <a:off x="1954152" y="6120459"/>
            <a:ext cx="8111478" cy="400110"/>
          </a:xfrm>
          <a:prstGeom prst="rect">
            <a:avLst/>
          </a:prstGeom>
          <a:noFill/>
        </p:spPr>
        <p:txBody>
          <a:bodyPr wrap="square" rtlCol="0">
            <a:spAutoFit/>
          </a:bodyPr>
          <a:lstStyle/>
          <a:p>
            <a:pPr algn="ctr"/>
            <a:r>
              <a:rPr lang="en-US" sz="2000" dirty="0">
                <a:solidFill>
                  <a:schemeClr val="tx2"/>
                </a:solidFill>
              </a:rPr>
              <a:t>Register sequence </a:t>
            </a:r>
            <a:r>
              <a:rPr lang="en-US" sz="2000" dirty="0" smtClean="0">
                <a:solidFill>
                  <a:schemeClr val="tx2"/>
                </a:solidFill>
              </a:rPr>
              <a:t>diagram</a:t>
            </a:r>
            <a:endParaRPr lang="en-US" sz="2000" dirty="0">
              <a:solidFill>
                <a:schemeClr val="tx2"/>
              </a:solidFill>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75968" y="1200602"/>
            <a:ext cx="6936997" cy="4805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448514" y="2580847"/>
            <a:ext cx="5187813"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marL="742950" indent="-742950">
              <a:buAutoNum type="arabicPeriod" startAt="5"/>
            </a:pPr>
            <a:r>
              <a:rPr lang="en-US" sz="4400" dirty="0" smtClean="0"/>
              <a:t>Quality Control</a:t>
            </a:r>
            <a:endParaRPr lang="en-US" sz="4400" dirty="0" smtClean="0"/>
          </a:p>
          <a:p>
            <a:r>
              <a:rPr lang="en-US" altLang="ja-JP" sz="4400" dirty="0" smtClean="0">
                <a:ea typeface="Source Sans Pro" charset="0"/>
                <a:cs typeface="Source Sans Pro" charset="0"/>
              </a:rPr>
              <a:t>    </a:t>
            </a:r>
            <a:r>
              <a:rPr lang="ja-JP" altLang="en-US" sz="4400" dirty="0" smtClean="0">
                <a:solidFill>
                  <a:schemeClr val="tx1">
                    <a:alpha val="60000"/>
                  </a:schemeClr>
                </a:solidFill>
                <a:latin typeface="Source Sans Pro" charset="0"/>
                <a:ea typeface="Source Sans Pro" charset="0"/>
                <a:cs typeface="Source Sans Pro" charset="0"/>
              </a:rPr>
              <a:t>品</a:t>
            </a:r>
            <a:r>
              <a:rPr lang="ja-JP" altLang="en-US" sz="4400" dirty="0">
                <a:solidFill>
                  <a:schemeClr val="tx1">
                    <a:alpha val="60000"/>
                  </a:schemeClr>
                </a:solidFill>
                <a:latin typeface="Source Sans Pro" charset="0"/>
                <a:ea typeface="Source Sans Pro" charset="0"/>
                <a:cs typeface="Source Sans Pro" charset="0"/>
              </a:rPr>
              <a:t>質管理</a:t>
            </a:r>
            <a:endParaRPr lang="en-US" sz="4400" dirty="0">
              <a:solidFill>
                <a:schemeClr val="tx1">
                  <a:alpha val="60000"/>
                </a:schemeClr>
              </a:solidFill>
              <a:latin typeface="Source Sans Pro" charset="0"/>
              <a:ea typeface="Source Sans Pro" charset="0"/>
              <a:cs typeface="Source Sans Pro" charset="0"/>
            </a:endParaRPr>
          </a:p>
          <a:p>
            <a:endParaRPr lang="en-US" sz="4400" dirty="0"/>
          </a:p>
        </p:txBody>
      </p:sp>
      <p:grpSp>
        <p:nvGrpSpPr>
          <p:cNvPr id="6" name="Group 5"/>
          <p:cNvGrpSpPr/>
          <p:nvPr/>
        </p:nvGrpSpPr>
        <p:grpSpPr>
          <a:xfrm>
            <a:off x="2152964" y="4330317"/>
            <a:ext cx="801790" cy="89210"/>
            <a:chOff x="1817546" y="5411308"/>
            <a:chExt cx="801790" cy="89210"/>
          </a:xfrm>
        </p:grpSpPr>
        <p:sp>
          <p:nvSpPr>
            <p:cNvPr id="7" name="Oval 6"/>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Placeholder 15"/>
          <p:cNvPicPr>
            <a:picLocks noGrp="1" noChangeAspect="1"/>
          </p:cNvPicPr>
          <p:nvPr>
            <p:ph type="pic" sz="quarter" idx="19"/>
          </p:nvPr>
        </p:nvPicPr>
        <p:blipFill>
          <a:blip r:embed="rId1">
            <a:extLst>
              <a:ext uri="{28A0092B-C50C-407E-A947-70E740481C1C}">
                <a14:useLocalDpi xmlns:a14="http://schemas.microsoft.com/office/drawing/2010/main" val="0"/>
              </a:ext>
            </a:extLst>
          </a:blip>
          <a:srcRect l="12276" r="12276"/>
          <a:stretch>
            <a:fillRect/>
          </a:stretch>
        </p:blipFill>
        <p:spPr/>
      </p:pic>
      <p:sp>
        <p:nvSpPr>
          <p:cNvPr id="17" name="Rounded Rectangle 16"/>
          <p:cNvSpPr/>
          <p:nvPr/>
        </p:nvSpPr>
        <p:spPr>
          <a:xfrm>
            <a:off x="290945" y="152400"/>
            <a:ext cx="1448515" cy="692727"/>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ounded Rectangle 17"/>
          <p:cNvSpPr/>
          <p:nvPr/>
        </p:nvSpPr>
        <p:spPr>
          <a:xfrm>
            <a:off x="415636" y="6179127"/>
            <a:ext cx="1692998" cy="30480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1">
            <a:extLst>
              <a:ext uri="{28A0092B-C50C-407E-A947-70E740481C1C}">
                <a14:useLocalDpi xmlns:a14="http://schemas.microsoft.com/office/drawing/2010/main" val="0"/>
              </a:ext>
            </a:extLst>
          </a:blip>
          <a:srcRect/>
          <a:stretch>
            <a:fillRect/>
          </a:stretch>
        </p:blipFill>
        <p:spPr bwMode="auto">
          <a:xfrm>
            <a:off x="3037058" y="351407"/>
            <a:ext cx="6190667" cy="4825496"/>
          </a:xfrm>
          <a:prstGeom prst="rect">
            <a:avLst/>
          </a:prstGeom>
          <a:noFill/>
          <a:ln>
            <a:noFill/>
          </a:ln>
          <a:effectLst>
            <a:outerShdw blurRad="50800" dist="38100" dir="2700000" algn="tl" rotWithShape="0">
              <a:prstClr val="black">
                <a:alpha val="40000"/>
              </a:prstClr>
            </a:outerShdw>
          </a:effectLst>
        </p:spPr>
      </p:pic>
      <p:sp>
        <p:nvSpPr>
          <p:cNvPr id="7" name="TextBox 5"/>
          <p:cNvSpPr txBox="1"/>
          <p:nvPr/>
        </p:nvSpPr>
        <p:spPr>
          <a:xfrm>
            <a:off x="5317907" y="5592258"/>
            <a:ext cx="1888490" cy="398780"/>
          </a:xfrm>
          <a:prstGeom prst="rect">
            <a:avLst/>
          </a:prstGeom>
          <a:noFill/>
        </p:spPr>
        <p:txBody>
          <a:bodyPr wrap="non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V-model process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8" name="Rectangle 7"/>
          <p:cNvSpPr/>
          <p:nvPr/>
        </p:nvSpPr>
        <p:spPr>
          <a:xfrm>
            <a:off x="124691" y="180109"/>
            <a:ext cx="1080654" cy="83127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p:cNvSpPr/>
          <p:nvPr/>
        </p:nvSpPr>
        <p:spPr>
          <a:xfrm>
            <a:off x="374073" y="6220691"/>
            <a:ext cx="1759527" cy="19396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6"/>
          <p:cNvGraphicFramePr>
            <a:graphicFrameLocks noGrp="1"/>
          </p:cNvGraphicFramePr>
          <p:nvPr>
            <p:ph idx="4294967295"/>
          </p:nvPr>
        </p:nvGraphicFramePr>
        <p:xfrm>
          <a:off x="0" y="762000"/>
          <a:ext cx="7823200" cy="5160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Rectangle 6"/>
          <p:cNvSpPr/>
          <p:nvPr/>
        </p:nvSpPr>
        <p:spPr>
          <a:xfrm>
            <a:off x="401782" y="249382"/>
            <a:ext cx="637309" cy="7620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401782" y="6192982"/>
            <a:ext cx="1787236" cy="290945"/>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a:latin typeface="Times New Roman" panose="02020603050405020304" pitchFamily="18" charset="0"/>
                <a:cs typeface="Times New Roman" panose="02020603050405020304" pitchFamily="18" charset="0"/>
              </a:rPr>
              <a:t>5.1 </a:t>
            </a:r>
            <a:r>
              <a:rPr lang="en-US" dirty="0" smtClean="0">
                <a:latin typeface="Times New Roman" panose="02020603050405020304" pitchFamily="18" charset="0"/>
                <a:cs typeface="Times New Roman" panose="02020603050405020304" pitchFamily="18" charset="0"/>
              </a:rPr>
              <a:t>Review – </a:t>
            </a:r>
            <a:r>
              <a:rPr lang="ja-JP" altLang="en-US" dirty="0" smtClean="0">
                <a:latin typeface="Times New Roman" panose="02020603050405020304" pitchFamily="18" charset="0"/>
                <a:cs typeface="Times New Roman" panose="02020603050405020304" pitchFamily="18" charset="0"/>
              </a:rPr>
              <a:t>レビュー</a:t>
            </a:r>
            <a:endParaRPr lang="en-US" dirty="0"/>
          </a:p>
        </p:txBody>
      </p:sp>
      <p:sp>
        <p:nvSpPr>
          <p:cNvPr id="17" name="Rounded Rectangle 16"/>
          <p:cNvSpPr/>
          <p:nvPr/>
        </p:nvSpPr>
        <p:spPr>
          <a:xfrm>
            <a:off x="360218" y="6206836"/>
            <a:ext cx="1911927" cy="290946"/>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18" name="Diagram 17"/>
          <p:cNvGraphicFramePr/>
          <p:nvPr/>
        </p:nvGraphicFramePr>
        <p:xfrm>
          <a:off x="3352800" y="1735444"/>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9" name="TextBox 9"/>
          <p:cNvSpPr txBox="1"/>
          <p:nvPr/>
        </p:nvSpPr>
        <p:spPr>
          <a:xfrm>
            <a:off x="5646155" y="1197579"/>
            <a:ext cx="1604645" cy="46037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0" name="TextBox 5"/>
          <p:cNvSpPr txBox="1"/>
          <p:nvPr/>
        </p:nvSpPr>
        <p:spPr>
          <a:xfrm>
            <a:off x="6858000" y="5921979"/>
            <a:ext cx="1770911" cy="46037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1" name="TextBox 11"/>
          <p:cNvSpPr txBox="1"/>
          <p:nvPr/>
        </p:nvSpPr>
        <p:spPr>
          <a:xfrm>
            <a:off x="4196733" y="5908548"/>
            <a:ext cx="1956337" cy="46037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10" presetClass="entr" presetSubtype="0" fill="hold" grpId="0" nodeType="withEffect">
                                  <p:stCondLst>
                                    <p:cond delay="11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19" grpId="0"/>
      <p:bldP spid="20"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2" name="Content Placeholder 2"/>
          <p:cNvSpPr txBox="1"/>
          <p:nvPr/>
        </p:nvSpPr>
        <p:spPr>
          <a:xfrm>
            <a:off x="6629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endParaRPr lang="vi-VN" sz="2000" dirty="0">
              <a:solidFill>
                <a:srgbClr val="002060"/>
              </a:solidFill>
              <a:latin typeface="Times New Roman" panose="02020603050405020304" pitchFamily="18" charset="0"/>
              <a:cs typeface="Times New Roman" panose="02020603050405020304" pitchFamily="18" charset="0"/>
            </a:endParaRPr>
          </a:p>
        </p:txBody>
      </p:sp>
      <p:cxnSp>
        <p:nvCxnSpPr>
          <p:cNvPr id="13" name="Elbow Connector 12"/>
          <p:cNvCxnSpPr/>
          <p:nvPr/>
        </p:nvCxnSpPr>
        <p:spPr>
          <a:xfrm>
            <a:off x="5715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14" name="Diagram 13"/>
          <p:cNvGraphicFramePr/>
          <p:nvPr/>
        </p:nvGraphicFramePr>
        <p:xfrm>
          <a:off x="2362200" y="18796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5" name="Content Placeholder 2"/>
          <p:cNvSpPr txBox="1"/>
          <p:nvPr/>
        </p:nvSpPr>
        <p:spPr>
          <a:xfrm>
            <a:off x="6629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Acceptance test criteria:</a:t>
            </a:r>
            <a:endParaRPr lang="en-US" altLang="ja-JP" b="1"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Statement </a:t>
            </a:r>
            <a:r>
              <a:rPr lang="en-US" dirty="0">
                <a:solidFill>
                  <a:srgbClr val="002060"/>
                </a:solidFill>
                <a:latin typeface="Times New Roman" panose="02020603050405020304" pitchFamily="18" charset="0"/>
                <a:cs typeface="Times New Roman" panose="02020603050405020304" pitchFamily="18" charset="0"/>
              </a:rPr>
              <a:t>coverage:  </a:t>
            </a:r>
            <a:r>
              <a:rPr lang="en-US" dirty="0" smtClean="0">
                <a:solidFill>
                  <a:srgbClr val="002060"/>
                </a:solidFill>
                <a:latin typeface="Times New Roman" panose="02020603050405020304" pitchFamily="18" charset="0"/>
                <a:cs typeface="Times New Roman" panose="02020603050405020304" pitchFamily="18" charset="0"/>
              </a:rPr>
              <a:t>100%</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Branch coverage: 100%</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Path </a:t>
            </a:r>
            <a:r>
              <a:rPr lang="en-US" dirty="0">
                <a:solidFill>
                  <a:srgbClr val="002060"/>
                </a:solidFill>
                <a:latin typeface="Times New Roman" panose="02020603050405020304" pitchFamily="18" charset="0"/>
                <a:cs typeface="Times New Roman" panose="02020603050405020304" pitchFamily="18" charset="0"/>
              </a:rPr>
              <a:t>coverage: 100%</a:t>
            </a:r>
            <a:endParaRPr lang="en-US" altLang="ja-JP"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Approach:</a:t>
            </a:r>
            <a:endParaRPr lang="en-US" b="1"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Unit </a:t>
            </a:r>
            <a:r>
              <a:rPr lang="en-US" dirty="0">
                <a:solidFill>
                  <a:srgbClr val="002060"/>
                </a:solidFill>
                <a:latin typeface="Times New Roman" panose="02020603050405020304" pitchFamily="18" charset="0"/>
                <a:cs typeface="Times New Roman" panose="02020603050405020304" pitchFamily="18" charset="0"/>
              </a:rPr>
              <a:t>Test: Developer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Acceptance </a:t>
            </a:r>
            <a:r>
              <a:rPr lang="en-US" dirty="0">
                <a:solidFill>
                  <a:srgbClr val="002060"/>
                </a:solidFill>
                <a:latin typeface="Times New Roman" panose="02020603050405020304" pitchFamily="18" charset="0"/>
                <a:cs typeface="Times New Roman" panose="02020603050405020304" pitchFamily="18" charset="0"/>
              </a:rPr>
              <a:t>Test: Customer</a:t>
            </a:r>
            <a:endParaRPr lang="en-US" dirty="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b="1" dirty="0">
                <a:solidFill>
                  <a:srgbClr val="002060"/>
                </a:solidFill>
                <a:latin typeface="Times New Roman" panose="02020603050405020304" pitchFamily="18" charset="0"/>
                <a:cs typeface="Times New Roman" panose="02020603050405020304" pitchFamily="18" charset="0"/>
              </a:rPr>
              <a:t> Test </a:t>
            </a:r>
            <a:r>
              <a:rPr lang="en-US" b="1" dirty="0" smtClean="0">
                <a:solidFill>
                  <a:srgbClr val="002060"/>
                </a:solidFill>
                <a:latin typeface="Times New Roman" panose="02020603050405020304" pitchFamily="18" charset="0"/>
                <a:cs typeface="Times New Roman" panose="02020603050405020304" pitchFamily="18" charset="0"/>
              </a:rPr>
              <a:t>Environment:</a:t>
            </a:r>
            <a:endParaRPr lang="en-US" b="1"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cxnSp>
        <p:nvCxnSpPr>
          <p:cNvPr id="16" name="Elbow Connector 15"/>
          <p:cNvCxnSpPr/>
          <p:nvPr/>
        </p:nvCxnSpPr>
        <p:spPr>
          <a:xfrm>
            <a:off x="5715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17" name="Diagram 16"/>
          <p:cNvGraphicFramePr/>
          <p:nvPr/>
        </p:nvGraphicFramePr>
        <p:xfrm>
          <a:off x="2362200" y="19050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500"/>
                                        <p:tgtEl>
                                          <p:spTgt spid="15">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fade">
                                      <p:cBhvr>
                                        <p:cTn id="20" dur="500"/>
                                        <p:tgtEl>
                                          <p:spTgt spid="1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500"/>
                                        <p:tgtEl>
                                          <p:spTgt spid="1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xEl>
                                              <p:pRg st="5" end="5"/>
                                            </p:txEl>
                                          </p:spTgt>
                                        </p:tgtEl>
                                        <p:attrNameLst>
                                          <p:attrName>style.visibility</p:attrName>
                                        </p:attrNameLst>
                                      </p:cBhvr>
                                      <p:to>
                                        <p:strVal val="visible"/>
                                      </p:to>
                                    </p:set>
                                    <p:animEffect transition="in" filter="fade">
                                      <p:cBhvr>
                                        <p:cTn id="26" dur="500"/>
                                        <p:tgtEl>
                                          <p:spTgt spid="1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6" end="6"/>
                                            </p:txEl>
                                          </p:spTgt>
                                        </p:tgtEl>
                                        <p:attrNameLst>
                                          <p:attrName>style.visibility</p:attrName>
                                        </p:attrNameLst>
                                      </p:cBhvr>
                                      <p:to>
                                        <p:strVal val="visible"/>
                                      </p:to>
                                    </p:set>
                                    <p:animEffect transition="in" filter="fade">
                                      <p:cBhvr>
                                        <p:cTn id="29" dur="500"/>
                                        <p:tgtEl>
                                          <p:spTgt spid="1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fade">
                                      <p:cBhvr>
                                        <p:cTn id="32" dur="500"/>
                                        <p:tgtEl>
                                          <p:spTgt spid="15">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xEl>
                                              <p:pRg st="8" end="8"/>
                                            </p:txEl>
                                          </p:spTgt>
                                        </p:tgtEl>
                                        <p:attrNameLst>
                                          <p:attrName>style.visibility</p:attrName>
                                        </p:attrNameLst>
                                      </p:cBhvr>
                                      <p:to>
                                        <p:strVal val="visible"/>
                                      </p:to>
                                    </p:set>
                                    <p:animEffect transition="in" filter="fade">
                                      <p:cBhvr>
                                        <p:cTn id="35" dur="500"/>
                                        <p:tgtEl>
                                          <p:spTgt spid="1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xEl>
                                              <p:pRg st="9" end="9"/>
                                            </p:txEl>
                                          </p:spTgt>
                                        </p:tgtEl>
                                        <p:attrNameLst>
                                          <p:attrName>style.visibility</p:attrName>
                                        </p:attrNameLst>
                                      </p:cBhvr>
                                      <p:to>
                                        <p:strVal val="visible"/>
                                      </p:to>
                                    </p:set>
                                    <p:animEffect transition="in" filter="fade">
                                      <p:cBhvr>
                                        <p:cTn id="38" dur="500"/>
                                        <p:tgtEl>
                                          <p:spTgt spid="15">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xEl>
                                              <p:pRg st="10" end="10"/>
                                            </p:txEl>
                                          </p:spTgt>
                                        </p:tgtEl>
                                        <p:attrNameLst>
                                          <p:attrName>style.visibility</p:attrName>
                                        </p:attrNameLst>
                                      </p:cBhvr>
                                      <p:to>
                                        <p:strVal val="visible"/>
                                      </p:to>
                                    </p:set>
                                    <p:animEffect transition="in" filter="fade">
                                      <p:cBhvr>
                                        <p:cTn id="41" dur="500"/>
                                        <p:tgtEl>
                                          <p:spTgt spid="15">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5">
                                            <p:txEl>
                                              <p:pRg st="11" end="11"/>
                                            </p:txEl>
                                          </p:spTgt>
                                        </p:tgtEl>
                                        <p:attrNameLst>
                                          <p:attrName>style.visibility</p:attrName>
                                        </p:attrNameLst>
                                      </p:cBhvr>
                                      <p:to>
                                        <p:strVal val="visible"/>
                                      </p:to>
                                    </p:set>
                                    <p:animEffect transition="in" filter="fade">
                                      <p:cBhvr>
                                        <p:cTn id="44" dur="500"/>
                                        <p:tgtEl>
                                          <p:spTgt spid="1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2" name="Content Placeholder 2"/>
          <p:cNvSpPr txBox="1"/>
          <p:nvPr/>
        </p:nvSpPr>
        <p:spPr>
          <a:xfrm>
            <a:off x="6629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13" name="Diagram 12"/>
          <p:cNvGraphicFramePr/>
          <p:nvPr/>
        </p:nvGraphicFramePr>
        <p:xfrm>
          <a:off x="2362200" y="19050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4" name="Elbow Connector 13"/>
          <p:cNvCxnSpPr/>
          <p:nvPr/>
        </p:nvCxnSpPr>
        <p:spPr>
          <a:xfrm>
            <a:off x="5715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8" name="Content Placeholder 4"/>
          <p:cNvPicPr>
            <a:picLocks noChangeAspect="1"/>
          </p:cNvPicPr>
          <p:nvPr/>
        </p:nvPicPr>
        <p:blipFill>
          <a:blip r:embed="rId6"/>
          <a:stretch>
            <a:fillRect/>
          </a:stretch>
        </p:blipFill>
        <p:spPr>
          <a:xfrm>
            <a:off x="6629400" y="1630680"/>
            <a:ext cx="4403725" cy="4465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033" y="1487295"/>
            <a:ext cx="4524706" cy="1325563"/>
          </a:xfrm>
        </p:spPr>
        <p:txBody>
          <a:bodyPr/>
          <a:lstStyle/>
          <a:p>
            <a:r>
              <a:rPr lang="en-US" altLang="ja-JP" dirty="0"/>
              <a:t>Outlines -</a:t>
            </a:r>
            <a:r>
              <a:rPr lang="ja-JP" altLang="en-US" dirty="0"/>
              <a:t>アウトライン</a:t>
            </a:r>
            <a:endParaRPr lang="en-US" dirty="0"/>
          </a:p>
        </p:txBody>
      </p:sp>
      <p:sp>
        <p:nvSpPr>
          <p:cNvPr id="4" name="Rounded Rectangle 3"/>
          <p:cNvSpPr/>
          <p:nvPr/>
        </p:nvSpPr>
        <p:spPr>
          <a:xfrm>
            <a:off x="1728949" y="2415902"/>
            <a:ext cx="10673257" cy="675530"/>
          </a:xfrm>
          <a:prstGeom prst="roundRect">
            <a:avLst/>
          </a:prstGeom>
          <a:solidFill>
            <a:schemeClr val="tx1">
              <a:alpha val="5000"/>
            </a:scheme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Source Sans Pro" charset="0"/>
              <a:ea typeface="Source Sans Pro" charset="0"/>
              <a:cs typeface="Source Sans Pro" charset="0"/>
            </a:endParaRPr>
          </a:p>
        </p:txBody>
      </p:sp>
      <p:grpSp>
        <p:nvGrpSpPr>
          <p:cNvPr id="5" name="Group 4"/>
          <p:cNvGrpSpPr/>
          <p:nvPr/>
        </p:nvGrpSpPr>
        <p:grpSpPr>
          <a:xfrm>
            <a:off x="994393" y="3447288"/>
            <a:ext cx="2204839" cy="678789"/>
            <a:chOff x="1774037" y="3855516"/>
            <a:chExt cx="2204839" cy="678789"/>
          </a:xfrm>
        </p:grpSpPr>
        <p:sp>
          <p:nvSpPr>
            <p:cNvPr id="6"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1800" dirty="0" smtClean="0">
                  <a:solidFill>
                    <a:schemeClr val="accent1"/>
                  </a:solidFill>
                  <a:latin typeface="Source Sans Pro Semibold" charset="0"/>
                  <a:ea typeface="Source Sans Pro Semibold" charset="0"/>
                  <a:cs typeface="Source Sans Pro Semibold" charset="0"/>
                </a:rPr>
                <a:t>Introduction</a:t>
              </a:r>
              <a:endParaRPr lang="en-US" sz="1800" dirty="0">
                <a:solidFill>
                  <a:schemeClr val="accent1"/>
                </a:solidFill>
                <a:latin typeface="Source Sans Pro Semibold" charset="0"/>
                <a:ea typeface="Source Sans Pro Semibold" charset="0"/>
                <a:cs typeface="Source Sans Pro Semibold" charset="0"/>
              </a:endParaRPr>
            </a:p>
          </p:txBody>
        </p:sp>
        <p:sp>
          <p:nvSpPr>
            <p:cNvPr id="8" name="TextBox 7"/>
            <p:cNvSpPr txBox="1"/>
            <p:nvPr/>
          </p:nvSpPr>
          <p:spPr>
            <a:xfrm>
              <a:off x="1774037" y="4017945"/>
              <a:ext cx="2204839" cy="516360"/>
            </a:xfrm>
            <a:prstGeom prst="rect">
              <a:avLst/>
            </a:prstGeom>
            <a:noFill/>
          </p:spPr>
          <p:txBody>
            <a:bodyPr wrap="square" rtlCol="0">
              <a:spAutoFit/>
            </a:bodyPr>
            <a:lstStyle/>
            <a:p>
              <a:pPr algn="ctr">
                <a:lnSpc>
                  <a:spcPct val="180000"/>
                </a:lnSpc>
              </a:pPr>
              <a:r>
                <a:rPr lang="ja-JP" altLang="en-US" b="1" dirty="0">
                  <a:solidFill>
                    <a:schemeClr val="tx1">
                      <a:alpha val="60000"/>
                    </a:schemeClr>
                  </a:solidFill>
                  <a:latin typeface="Source Sans Pro" charset="0"/>
                  <a:ea typeface="Source Sans Pro" charset="0"/>
                  <a:cs typeface="Source Sans Pro" charset="0"/>
                </a:rPr>
                <a:t>導</a:t>
              </a:r>
              <a:r>
                <a:rPr lang="ja-JP" altLang="en-US" b="1" dirty="0" smtClean="0">
                  <a:solidFill>
                    <a:schemeClr val="tx1">
                      <a:alpha val="60000"/>
                    </a:schemeClr>
                  </a:solidFill>
                  <a:latin typeface="Source Sans Pro" charset="0"/>
                  <a:ea typeface="Source Sans Pro" charset="0"/>
                  <a:cs typeface="Source Sans Pro" charset="0"/>
                </a:rPr>
                <a:t>入</a:t>
              </a:r>
              <a:endParaRPr lang="ja-JP" altLang="en-US" b="1" dirty="0">
                <a:solidFill>
                  <a:schemeClr val="tx1">
                    <a:alpha val="60000"/>
                  </a:schemeClr>
                </a:solidFill>
                <a:latin typeface="Source Sans Pro" charset="0"/>
                <a:ea typeface="Source Sans Pro" charset="0"/>
                <a:cs typeface="Source Sans Pro" charset="0"/>
              </a:endParaRPr>
            </a:p>
          </p:txBody>
        </p:sp>
      </p:grpSp>
      <p:sp>
        <p:nvSpPr>
          <p:cNvPr id="13" name="Rounded Rectangle 12"/>
          <p:cNvSpPr/>
          <p:nvPr/>
        </p:nvSpPr>
        <p:spPr>
          <a:xfrm>
            <a:off x="1860330" y="2530710"/>
            <a:ext cx="472966" cy="44660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01</a:t>
            </a:r>
            <a:endParaRPr lang="en-US" b="1" dirty="0">
              <a:solidFill>
                <a:schemeClr val="bg1"/>
              </a:solidFill>
              <a:latin typeface="Source Sans Pro" charset="0"/>
              <a:ea typeface="Source Sans Pro" charset="0"/>
              <a:cs typeface="Source Sans Pro" charset="0"/>
            </a:endParaRPr>
          </a:p>
        </p:txBody>
      </p:sp>
      <p:grpSp>
        <p:nvGrpSpPr>
          <p:cNvPr id="14" name="Group 13"/>
          <p:cNvGrpSpPr/>
          <p:nvPr/>
        </p:nvGrpSpPr>
        <p:grpSpPr>
          <a:xfrm>
            <a:off x="3223492" y="3445194"/>
            <a:ext cx="2593661" cy="1149690"/>
            <a:chOff x="1765662" y="3855516"/>
            <a:chExt cx="2213214" cy="1149690"/>
          </a:xfrm>
        </p:grpSpPr>
        <p:sp>
          <p:nvSpPr>
            <p:cNvPr id="15"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1800" dirty="0">
                  <a:solidFill>
                    <a:schemeClr val="accent2"/>
                  </a:solidFill>
                  <a:latin typeface="Source Sans Pro Semibold" charset="0"/>
                  <a:ea typeface="Source Sans Pro Semibold" charset="0"/>
                  <a:cs typeface="Source Sans Pro Semibold" charset="0"/>
                </a:rPr>
                <a:t>Project Management</a:t>
              </a:r>
              <a:endParaRPr lang="en-US" sz="1800" dirty="0">
                <a:solidFill>
                  <a:schemeClr val="accent2"/>
                </a:solidFill>
                <a:latin typeface="Source Sans Pro Semibold" charset="0"/>
                <a:ea typeface="Source Sans Pro Semibold" charset="0"/>
                <a:cs typeface="Source Sans Pro Semibold" charset="0"/>
              </a:endParaRPr>
            </a:p>
            <a:p>
              <a:pPr algn="ctr"/>
              <a:endParaRPr lang="en-US" sz="1800" dirty="0" err="1">
                <a:solidFill>
                  <a:schemeClr val="accent2"/>
                </a:solidFill>
                <a:latin typeface="Source Sans Pro Semibold" charset="0"/>
                <a:ea typeface="Source Sans Pro Semibold" charset="0"/>
                <a:cs typeface="Source Sans Pro Semibold" charset="0"/>
              </a:endParaRPr>
            </a:p>
          </p:txBody>
        </p:sp>
        <p:sp>
          <p:nvSpPr>
            <p:cNvPr id="17" name="TextBox 16"/>
            <p:cNvSpPr txBox="1"/>
            <p:nvPr/>
          </p:nvSpPr>
          <p:spPr>
            <a:xfrm>
              <a:off x="1765662" y="4082581"/>
              <a:ext cx="2204839" cy="922625"/>
            </a:xfrm>
            <a:prstGeom prst="rect">
              <a:avLst/>
            </a:prstGeom>
            <a:noFill/>
          </p:spPr>
          <p:txBody>
            <a:bodyPr wrap="square" rtlCol="0">
              <a:spAutoFit/>
            </a:bodyPr>
            <a:lstStyle/>
            <a:p>
              <a:pPr algn="ctr">
                <a:lnSpc>
                  <a:spcPct val="180000"/>
                </a:lnSpc>
              </a:pPr>
              <a:r>
                <a:rPr lang="ja-JP" altLang="en-US" b="1" dirty="0">
                  <a:solidFill>
                    <a:schemeClr val="tx1">
                      <a:alpha val="60000"/>
                    </a:schemeClr>
                  </a:solidFill>
                  <a:latin typeface="Source Sans Pro" charset="0"/>
                  <a:ea typeface="Source Sans Pro" charset="0"/>
                  <a:cs typeface="Source Sans Pro" charset="0"/>
                </a:rPr>
                <a:t>プロジェクト管理</a:t>
              </a:r>
              <a:endParaRPr lang="ja-JP" altLang="en-US" b="1" dirty="0">
                <a:solidFill>
                  <a:schemeClr val="tx1">
                    <a:alpha val="60000"/>
                  </a:schemeClr>
                </a:solidFill>
                <a:latin typeface="Source Sans Pro" charset="0"/>
                <a:ea typeface="Source Sans Pro" charset="0"/>
                <a:cs typeface="Source Sans Pro" charset="0"/>
              </a:endParaRPr>
            </a:p>
            <a:p>
              <a:pPr marL="228600" indent="-228600" algn="ctr">
                <a:lnSpc>
                  <a:spcPct val="180000"/>
                </a:lnSpc>
                <a:buAutoNum type="arabicPeriod"/>
              </a:pPr>
              <a:endParaRPr lang="en-US" sz="1400" b="1" dirty="0" smtClean="0">
                <a:solidFill>
                  <a:schemeClr val="tx1">
                    <a:alpha val="60000"/>
                  </a:schemeClr>
                </a:solidFill>
                <a:latin typeface="Source Sans Pro" charset="0"/>
                <a:ea typeface="Source Sans Pro" charset="0"/>
                <a:cs typeface="Source Sans Pro" charset="0"/>
              </a:endParaRPr>
            </a:p>
          </p:txBody>
        </p:sp>
      </p:grpSp>
      <p:sp>
        <p:nvSpPr>
          <p:cNvPr id="18" name="Rounded Rectangle 17"/>
          <p:cNvSpPr/>
          <p:nvPr/>
        </p:nvSpPr>
        <p:spPr>
          <a:xfrm>
            <a:off x="4283840" y="2530710"/>
            <a:ext cx="472966" cy="4466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02</a:t>
            </a:r>
            <a:endParaRPr lang="en-US" b="1" dirty="0">
              <a:solidFill>
                <a:schemeClr val="bg1"/>
              </a:solidFill>
              <a:latin typeface="Source Sans Pro" charset="0"/>
              <a:ea typeface="Source Sans Pro" charset="0"/>
              <a:cs typeface="Source Sans Pro" charset="0"/>
            </a:endParaRPr>
          </a:p>
        </p:txBody>
      </p:sp>
      <p:grpSp>
        <p:nvGrpSpPr>
          <p:cNvPr id="19" name="Group 18"/>
          <p:cNvGrpSpPr/>
          <p:nvPr/>
        </p:nvGrpSpPr>
        <p:grpSpPr>
          <a:xfrm>
            <a:off x="5572287" y="3447288"/>
            <a:ext cx="2743092" cy="936969"/>
            <a:chOff x="1774037" y="3855516"/>
            <a:chExt cx="2204839" cy="936969"/>
          </a:xfrm>
        </p:grpSpPr>
        <p:sp>
          <p:nvSpPr>
            <p:cNvPr id="20"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1800" dirty="0">
                  <a:solidFill>
                    <a:schemeClr val="accent3"/>
                  </a:solidFill>
                  <a:latin typeface="Source Sans Pro Semibold" charset="0"/>
                  <a:ea typeface="Source Sans Pro Semibold" charset="0"/>
                  <a:cs typeface="Source Sans Pro Semibold" charset="0"/>
                </a:rPr>
                <a:t>Software Requirement Specification</a:t>
              </a:r>
              <a:endParaRPr lang="en-US" sz="1800" dirty="0">
                <a:solidFill>
                  <a:schemeClr val="accent3"/>
                </a:solidFill>
                <a:latin typeface="Source Sans Pro Semibold" charset="0"/>
                <a:ea typeface="Source Sans Pro Semibold" charset="0"/>
                <a:cs typeface="Source Sans Pro Semibold" charset="0"/>
              </a:endParaRPr>
            </a:p>
          </p:txBody>
        </p:sp>
        <p:sp>
          <p:nvSpPr>
            <p:cNvPr id="22" name="TextBox 21"/>
            <p:cNvSpPr txBox="1"/>
            <p:nvPr/>
          </p:nvSpPr>
          <p:spPr>
            <a:xfrm>
              <a:off x="1774037" y="4276125"/>
              <a:ext cx="2204839" cy="516360"/>
            </a:xfrm>
            <a:prstGeom prst="rect">
              <a:avLst/>
            </a:prstGeom>
            <a:noFill/>
          </p:spPr>
          <p:txBody>
            <a:bodyPr wrap="square" rtlCol="0">
              <a:spAutoFit/>
            </a:bodyPr>
            <a:lstStyle/>
            <a:p>
              <a:pPr algn="ctr">
                <a:lnSpc>
                  <a:spcPct val="180000"/>
                </a:lnSpc>
              </a:pPr>
              <a:r>
                <a:rPr lang="ja-JP" altLang="en-US" b="1" dirty="0">
                  <a:solidFill>
                    <a:schemeClr val="tx1">
                      <a:alpha val="60000"/>
                    </a:schemeClr>
                  </a:solidFill>
                  <a:latin typeface="Source Sans Pro" charset="0"/>
                  <a:ea typeface="Source Sans Pro" charset="0"/>
                  <a:cs typeface="Source Sans Pro" charset="0"/>
                </a:rPr>
                <a:t>プロジェクト管理</a:t>
              </a:r>
              <a:endParaRPr lang="en-US" b="1" dirty="0">
                <a:solidFill>
                  <a:schemeClr val="tx1">
                    <a:alpha val="60000"/>
                  </a:schemeClr>
                </a:solidFill>
                <a:latin typeface="Source Sans Pro" charset="0"/>
                <a:ea typeface="Source Sans Pro" charset="0"/>
                <a:cs typeface="Source Sans Pro" charset="0"/>
              </a:endParaRPr>
            </a:p>
          </p:txBody>
        </p:sp>
      </p:grpSp>
      <p:sp>
        <p:nvSpPr>
          <p:cNvPr id="23" name="Rounded Rectangle 22"/>
          <p:cNvSpPr/>
          <p:nvPr/>
        </p:nvSpPr>
        <p:spPr>
          <a:xfrm>
            <a:off x="6707350" y="2530710"/>
            <a:ext cx="472966" cy="44660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03</a:t>
            </a:r>
            <a:endParaRPr lang="en-US" b="1" dirty="0">
              <a:solidFill>
                <a:schemeClr val="bg1"/>
              </a:solidFill>
              <a:latin typeface="Source Sans Pro" charset="0"/>
              <a:ea typeface="Source Sans Pro" charset="0"/>
              <a:cs typeface="Source Sans Pro" charset="0"/>
            </a:endParaRPr>
          </a:p>
        </p:txBody>
      </p:sp>
      <p:grpSp>
        <p:nvGrpSpPr>
          <p:cNvPr id="24" name="Group 23"/>
          <p:cNvGrpSpPr/>
          <p:nvPr/>
        </p:nvGrpSpPr>
        <p:grpSpPr>
          <a:xfrm>
            <a:off x="8063336" y="3447288"/>
            <a:ext cx="2613048" cy="1440394"/>
            <a:chOff x="1774037" y="3855516"/>
            <a:chExt cx="2204839" cy="1440394"/>
          </a:xfrm>
        </p:grpSpPr>
        <p:sp>
          <p:nvSpPr>
            <p:cNvPr id="25"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1800" dirty="0">
                  <a:solidFill>
                    <a:schemeClr val="accent4"/>
                  </a:solidFill>
                  <a:latin typeface="Source Sans Pro Semibold" charset="0"/>
                  <a:ea typeface="Source Sans Pro Semibold" charset="0"/>
                  <a:cs typeface="Source Sans Pro Semibold" charset="0"/>
                </a:rPr>
                <a:t>Software Design Description</a:t>
              </a:r>
              <a:endParaRPr lang="en-US" sz="1800" dirty="0">
                <a:solidFill>
                  <a:schemeClr val="accent4"/>
                </a:solidFill>
                <a:latin typeface="Source Sans Pro Semibold" charset="0"/>
                <a:ea typeface="Source Sans Pro Semibold" charset="0"/>
                <a:cs typeface="Source Sans Pro Semibold" charset="0"/>
              </a:endParaRPr>
            </a:p>
          </p:txBody>
        </p:sp>
        <p:sp>
          <p:nvSpPr>
            <p:cNvPr id="27" name="TextBox 26"/>
            <p:cNvSpPr txBox="1"/>
            <p:nvPr/>
          </p:nvSpPr>
          <p:spPr>
            <a:xfrm>
              <a:off x="1774037" y="4206381"/>
              <a:ext cx="2204839" cy="1089529"/>
            </a:xfrm>
            <a:prstGeom prst="rect">
              <a:avLst/>
            </a:prstGeom>
            <a:noFill/>
          </p:spPr>
          <p:txBody>
            <a:bodyPr wrap="square" rtlCol="0">
              <a:spAutoFit/>
            </a:bodyPr>
            <a:lstStyle/>
            <a:p>
              <a:pPr>
                <a:lnSpc>
                  <a:spcPct val="180000"/>
                </a:lnSpc>
              </a:pPr>
              <a:r>
                <a:rPr lang="ja-JP" altLang="en-US" b="1" dirty="0">
                  <a:solidFill>
                    <a:schemeClr val="tx1">
                      <a:alpha val="60000"/>
                    </a:schemeClr>
                  </a:solidFill>
                  <a:latin typeface="Source Sans Pro" charset="0"/>
                  <a:ea typeface="Source Sans Pro" charset="0"/>
                  <a:cs typeface="Source Sans Pro" charset="0"/>
                </a:rPr>
                <a:t>ソフトウェア要求仕様</a:t>
              </a:r>
              <a:endParaRPr lang="en-US" b="1" dirty="0" smtClean="0">
                <a:solidFill>
                  <a:schemeClr val="tx1">
                    <a:alpha val="60000"/>
                  </a:schemeClr>
                </a:solidFill>
                <a:latin typeface="Source Sans Pro" charset="0"/>
                <a:ea typeface="Source Sans Pro" charset="0"/>
                <a:cs typeface="Source Sans Pro" charset="0"/>
              </a:endParaRPr>
            </a:p>
          </p:txBody>
        </p:sp>
      </p:grpSp>
      <p:sp>
        <p:nvSpPr>
          <p:cNvPr id="28" name="Rounded Rectangle 27"/>
          <p:cNvSpPr/>
          <p:nvPr/>
        </p:nvSpPr>
        <p:spPr>
          <a:xfrm>
            <a:off x="9130860" y="2530710"/>
            <a:ext cx="472966" cy="4466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04</a:t>
            </a:r>
            <a:endParaRPr lang="en-US" b="1" dirty="0">
              <a:solidFill>
                <a:schemeClr val="bg1"/>
              </a:solidFill>
              <a:latin typeface="Source Sans Pro" charset="0"/>
              <a:ea typeface="Source Sans Pro" charset="0"/>
              <a:cs typeface="Source Sans Pro" charset="0"/>
            </a:endParaRPr>
          </a:p>
        </p:txBody>
      </p:sp>
      <p:sp>
        <p:nvSpPr>
          <p:cNvPr id="3" name="Rectangle 2"/>
          <p:cNvSpPr/>
          <p:nvPr/>
        </p:nvSpPr>
        <p:spPr>
          <a:xfrm>
            <a:off x="342900" y="295275"/>
            <a:ext cx="990600" cy="78105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ounded Rectangle 8"/>
          <p:cNvSpPr/>
          <p:nvPr/>
        </p:nvSpPr>
        <p:spPr>
          <a:xfrm>
            <a:off x="342900" y="6219825"/>
            <a:ext cx="1866900" cy="238125"/>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ppt_x"/>
                                          </p:val>
                                        </p:tav>
                                        <p:tav tm="100000">
                                          <p:val>
                                            <p:strVal val="#ppt_x"/>
                                          </p:val>
                                        </p:tav>
                                      </p:tavLst>
                                    </p:anim>
                                    <p:anim calcmode="lin" valueType="num">
                                      <p:cBhvr additive="base">
                                        <p:cTn id="12" dur="1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6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nodeType="withEffect">
                                  <p:stCondLst>
                                    <p:cond delay="9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500" fill="hold"/>
                                        <p:tgtEl>
                                          <p:spTgt spid="24"/>
                                        </p:tgtEl>
                                        <p:attrNameLst>
                                          <p:attrName>ppt_x</p:attrName>
                                        </p:attrNameLst>
                                      </p:cBhvr>
                                      <p:tavLst>
                                        <p:tav tm="0">
                                          <p:val>
                                            <p:strVal val="#ppt_x"/>
                                          </p:val>
                                        </p:tav>
                                        <p:tav tm="100000">
                                          <p:val>
                                            <p:strVal val="#ppt_x"/>
                                          </p:val>
                                        </p:tav>
                                      </p:tavLst>
                                    </p:anim>
                                    <p:anim calcmode="lin" valueType="num">
                                      <p:cBhvr additive="base">
                                        <p:cTn id="20"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graphicFrame>
        <p:nvGraphicFramePr>
          <p:cNvPr id="12" name="Diagram 11"/>
          <p:cNvGraphicFramePr/>
          <p:nvPr/>
        </p:nvGraphicFramePr>
        <p:xfrm>
          <a:off x="2362200" y="19050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3" name="Elbow Connector 12"/>
          <p:cNvCxnSpPr/>
          <p:nvPr/>
        </p:nvCxnSpPr>
        <p:spPr>
          <a:xfrm>
            <a:off x="5715000" y="2693894"/>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Content Placeholder 2"/>
          <p:cNvSpPr txBox="1"/>
          <p:nvPr/>
        </p:nvSpPr>
        <p:spPr>
          <a:xfrm>
            <a:off x="6629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Wingdings" panose="05000000000000000000"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Wingdings" panose="05000000000000000000"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Wingdings" panose="05000000000000000000"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Acceptance test case</a:t>
            </a:r>
            <a:endParaRPr lang="en-US" sz="20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4"/>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5"/>
            </a:xfrm>
            <a:prstGeom prst="rect">
              <a:avLst/>
            </a:prstGeom>
            <a:noFill/>
          </p:spPr>
          <p:txBody>
            <a:bodyPr wrap="square" rtlCol="0">
              <a:spAutoFit/>
            </a:bodyPr>
            <a:lstStyle/>
            <a:p>
              <a:pPr>
                <a:lnSpc>
                  <a:spcPct val="120000"/>
                </a:lnSpc>
              </a:pPr>
              <a:r>
                <a:rPr lang="en-US" altLang="ja-JP" sz="2800" b="1" dirty="0">
                  <a:latin typeface="Times New Roman" panose="02020603050405020304" pitchFamily="18" charset="0"/>
                  <a:cs typeface="Times New Roman" panose="02020603050405020304" pitchFamily="18" charset="0"/>
                </a:rPr>
                <a:t>System t</a:t>
              </a:r>
              <a:r>
                <a:rPr lang="en-US" sz="2800" b="1" dirty="0">
                  <a:latin typeface="Times New Roman" panose="02020603050405020304" pitchFamily="18" charset="0"/>
                  <a:cs typeface="Times New Roman" panose="02020603050405020304" pitchFamily="18" charset="0"/>
                </a:rPr>
                <a:t>est case</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ステムテストケース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2" name="Content Placeholder 2"/>
          <p:cNvPicPr>
            <a:picLocks noChangeAspect="1"/>
          </p:cNvPicPr>
          <p:nvPr/>
        </p:nvPicPr>
        <p:blipFill>
          <a:blip r:embed="rId1"/>
          <a:stretch>
            <a:fillRect/>
          </a:stretch>
        </p:blipFill>
        <p:spPr>
          <a:xfrm>
            <a:off x="838200" y="2106295"/>
            <a:ext cx="10515600" cy="3789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graphicFrame>
        <p:nvGraphicFramePr>
          <p:cNvPr id="15" name="Diagram 14"/>
          <p:cNvGraphicFramePr/>
          <p:nvPr/>
        </p:nvGraphicFramePr>
        <p:xfrm>
          <a:off x="2362200" y="19050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6" name="Elbow Connector 15"/>
          <p:cNvCxnSpPr/>
          <p:nvPr/>
        </p:nvCxnSpPr>
        <p:spPr>
          <a:xfrm>
            <a:off x="5715000" y="3276600"/>
            <a:ext cx="914399" cy="12700"/>
          </a:xfrm>
          <a:prstGeom prst="bentConnector3">
            <a:avLst>
              <a:gd name="adj1" fmla="val 52941"/>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7" name="Content Placeholder 2"/>
          <p:cNvSpPr txBox="1"/>
          <p:nvPr/>
        </p:nvSpPr>
        <p:spPr>
          <a:xfrm>
            <a:off x="6629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indent="0">
              <a:buFont typeface="Wingdings" panose="05000000000000000000" pitchFamily="2" charset="2"/>
              <a:buNone/>
              <a:defRPr/>
            </a:pPr>
            <a:endParaRPr lang="ja-JP" altLang="en-US" sz="2000" dirty="0"/>
          </a:p>
          <a:p>
            <a:pPr marL="342900" indent="-342900">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endParaRPr lang="en-US" sz="20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sz="2800" b="1" dirty="0">
                  <a:latin typeface="Times New Roman" panose="02020603050405020304" pitchFamily="18" charset="0"/>
                  <a:cs typeface="Times New Roman" panose="02020603050405020304" pitchFamily="18" charset="0"/>
                </a:rPr>
                <a:t>Test case review checklist </a:t>
              </a:r>
              <a:endParaRPr lang="en-US"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rPr>
                <a:t>テ</a:t>
              </a:r>
              <a:r>
                <a:rPr lang="ja-JP" altLang="en-US" sz="2800" b="1" dirty="0">
                  <a:latin typeface="SimSun" panose="02010600030101010101" pitchFamily="2" charset="-122"/>
                  <a:ea typeface="SimSun" panose="02010600030101010101" pitchFamily="2" charset="-122"/>
                </a:rPr>
                <a:t>ストレビュー</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2" name="Content Placeholder 2"/>
          <p:cNvPicPr>
            <a:picLocks noChangeAspect="1"/>
          </p:cNvPicPr>
          <p:nvPr/>
        </p:nvPicPr>
        <p:blipFill>
          <a:blip r:embed="rId1"/>
          <a:stretch>
            <a:fillRect/>
          </a:stretch>
        </p:blipFill>
        <p:spPr>
          <a:xfrm>
            <a:off x="1778000" y="1403985"/>
            <a:ext cx="6433820" cy="435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graphicFrame>
        <p:nvGraphicFramePr>
          <p:cNvPr id="12" name="Diagram 11"/>
          <p:cNvGraphicFramePr/>
          <p:nvPr/>
        </p:nvGraphicFramePr>
        <p:xfrm>
          <a:off x="2362200" y="19050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3" name="Elbow Connector 12"/>
          <p:cNvCxnSpPr/>
          <p:nvPr/>
        </p:nvCxnSpPr>
        <p:spPr>
          <a:xfrm flipV="1">
            <a:off x="5715000" y="3289300"/>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Content Placeholder 2"/>
          <p:cNvSpPr txBox="1"/>
          <p:nvPr/>
        </p:nvSpPr>
        <p:spPr>
          <a:xfrm>
            <a:off x="6629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endParaRPr lang="en-US" sz="20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5"/>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6"/>
            </a:xfrm>
            <a:prstGeom prst="rect">
              <a:avLst/>
            </a:prstGeom>
            <a:noFill/>
          </p:spPr>
          <p:txBody>
            <a:bodyPr wrap="square" rtlCol="0">
              <a:spAutoFit/>
            </a:bodyPr>
            <a:lstStyle/>
            <a:p>
              <a:pPr>
                <a:lnSpc>
                  <a:spcPct val="120000"/>
                </a:lnSpc>
              </a:pPr>
              <a:r>
                <a:rPr lang="en-US" altLang="ja-JP" sz="2800" b="1" dirty="0">
                  <a:latin typeface="Times New Roman" panose="02020603050405020304" pitchFamily="18" charset="0"/>
                  <a:cs typeface="Times New Roman" panose="02020603050405020304" pitchFamily="18" charset="0"/>
                </a:rPr>
                <a:t>Execute t</a:t>
              </a:r>
              <a:r>
                <a:rPr lang="en-US" sz="2800" b="1" dirty="0">
                  <a:latin typeface="Times New Roman" panose="02020603050405020304" pitchFamily="18" charset="0"/>
                  <a:cs typeface="Times New Roman" panose="02020603050405020304" pitchFamily="18" charset="0"/>
                </a:rPr>
                <a:t>est case </a:t>
              </a:r>
              <a:endParaRPr lang="en-US"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ストケースの実行</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3" name="Content Placeholder 8"/>
          <p:cNvPicPr>
            <a:picLocks noChangeAspect="1"/>
          </p:cNvPicPr>
          <p:nvPr/>
        </p:nvPicPr>
        <p:blipFill>
          <a:blip r:embed="rId1"/>
          <a:stretch>
            <a:fillRect/>
          </a:stretch>
        </p:blipFill>
        <p:spPr>
          <a:xfrm>
            <a:off x="923925" y="2340033"/>
            <a:ext cx="10344150" cy="3324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246909" y="2075620"/>
            <a:ext cx="6808795"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marL="742950" indent="-742950">
              <a:buAutoNum type="arabicPeriod" startAt="6"/>
            </a:pPr>
            <a:r>
              <a:rPr lang="en-US" sz="4400" dirty="0" smtClean="0"/>
              <a:t>Project Result</a:t>
            </a:r>
            <a:endParaRPr lang="en-US" sz="4400" dirty="0" smtClean="0"/>
          </a:p>
          <a:p>
            <a:r>
              <a:rPr lang="en-US" altLang="ja-JP" sz="4400" dirty="0">
                <a:solidFill>
                  <a:schemeClr val="tx1">
                    <a:alpha val="60000"/>
                  </a:schemeClr>
                </a:solidFill>
                <a:latin typeface="Source Sans Pro" charset="0"/>
                <a:ea typeface="Source Sans Pro" charset="0"/>
                <a:cs typeface="Source Sans Pro" charset="0"/>
              </a:rPr>
              <a:t> </a:t>
            </a:r>
            <a:r>
              <a:rPr lang="en-US" altLang="ja-JP" sz="4400" dirty="0" smtClean="0">
                <a:solidFill>
                  <a:schemeClr val="tx1">
                    <a:alpha val="60000"/>
                  </a:schemeClr>
                </a:solidFill>
                <a:latin typeface="Source Sans Pro" charset="0"/>
                <a:ea typeface="Source Sans Pro" charset="0"/>
                <a:cs typeface="Source Sans Pro" charset="0"/>
              </a:rPr>
              <a:t>   </a:t>
            </a:r>
            <a:r>
              <a:rPr lang="ja-JP" altLang="en-US" sz="4400" dirty="0" smtClean="0">
                <a:solidFill>
                  <a:schemeClr val="tx1">
                    <a:alpha val="60000"/>
                  </a:schemeClr>
                </a:solidFill>
                <a:latin typeface="Source Sans Pro" charset="0"/>
                <a:ea typeface="Source Sans Pro" charset="0"/>
                <a:cs typeface="Source Sans Pro" charset="0"/>
              </a:rPr>
              <a:t>プ</a:t>
            </a:r>
            <a:r>
              <a:rPr lang="ja-JP" altLang="en-US" sz="4400" dirty="0">
                <a:solidFill>
                  <a:schemeClr val="tx1">
                    <a:alpha val="60000"/>
                  </a:schemeClr>
                </a:solidFill>
                <a:latin typeface="Source Sans Pro" charset="0"/>
                <a:ea typeface="Source Sans Pro" charset="0"/>
                <a:cs typeface="Source Sans Pro" charset="0"/>
              </a:rPr>
              <a:t>ロジェ</a:t>
            </a:r>
            <a:r>
              <a:rPr lang="ja-JP" altLang="en-US" sz="4400" dirty="0" smtClean="0">
                <a:solidFill>
                  <a:schemeClr val="tx1">
                    <a:alpha val="60000"/>
                  </a:schemeClr>
                </a:solidFill>
                <a:latin typeface="Source Sans Pro" charset="0"/>
                <a:ea typeface="Source Sans Pro" charset="0"/>
                <a:cs typeface="Source Sans Pro" charset="0"/>
              </a:rPr>
              <a:t>クト</a:t>
            </a:r>
            <a:r>
              <a:rPr lang="ja-JP" altLang="en-US" sz="4400" dirty="0">
                <a:solidFill>
                  <a:schemeClr val="tx1">
                    <a:alpha val="60000"/>
                  </a:schemeClr>
                </a:solidFill>
                <a:latin typeface="Source Sans Pro" charset="0"/>
                <a:ea typeface="Source Sans Pro" charset="0"/>
                <a:cs typeface="Source Sans Pro" charset="0"/>
              </a:rPr>
              <a:t>結果</a:t>
            </a:r>
            <a:endParaRPr lang="en-US" sz="4400" dirty="0">
              <a:solidFill>
                <a:schemeClr val="tx1">
                  <a:alpha val="60000"/>
                </a:schemeClr>
              </a:solidFill>
              <a:latin typeface="Source Sans Pro" charset="0"/>
              <a:ea typeface="Source Sans Pro" charset="0"/>
              <a:cs typeface="Source Sans Pro" charset="0"/>
            </a:endParaRPr>
          </a:p>
          <a:p>
            <a:endParaRPr lang="en-US" sz="4400" dirty="0"/>
          </a:p>
        </p:txBody>
      </p:sp>
      <p:grpSp>
        <p:nvGrpSpPr>
          <p:cNvPr id="6" name="Group 5"/>
          <p:cNvGrpSpPr/>
          <p:nvPr/>
        </p:nvGrpSpPr>
        <p:grpSpPr>
          <a:xfrm>
            <a:off x="1841279" y="3881411"/>
            <a:ext cx="801790" cy="89210"/>
            <a:chOff x="1817546" y="5411308"/>
            <a:chExt cx="801790" cy="89210"/>
          </a:xfrm>
        </p:grpSpPr>
        <p:sp>
          <p:nvSpPr>
            <p:cNvPr id="7" name="Oval 6"/>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Placeholder 1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28092" r="28092"/>
          <a:stretch>
            <a:fillRect/>
          </a:stretch>
        </p:blipFill>
        <p:spPr/>
      </p:pic>
      <p:sp>
        <p:nvSpPr>
          <p:cNvPr id="14" name="Rectangle 13"/>
          <p:cNvSpPr/>
          <p:nvPr/>
        </p:nvSpPr>
        <p:spPr>
          <a:xfrm>
            <a:off x="138545" y="235527"/>
            <a:ext cx="1108364" cy="65116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p:cNvSpPr/>
          <p:nvPr/>
        </p:nvSpPr>
        <p:spPr>
          <a:xfrm>
            <a:off x="457200" y="6192982"/>
            <a:ext cx="1829579" cy="290945"/>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073" y="469249"/>
            <a:ext cx="5527924" cy="523220"/>
          </a:xfrm>
          <a:prstGeom prst="rect">
            <a:avLst/>
          </a:prstGeom>
          <a:noFill/>
        </p:spPr>
        <p:txBody>
          <a:bodyPr wrap="none" rtlCol="0">
            <a:spAutoFit/>
          </a:bodyPr>
          <a:lstStyle/>
          <a:p>
            <a:pPr lvl="0"/>
            <a:r>
              <a:rPr lang="en-US" sz="2800" b="1" dirty="0">
                <a:solidFill>
                  <a:schemeClr val="tx2"/>
                </a:solidFill>
              </a:rPr>
              <a:t>Project </a:t>
            </a:r>
            <a:r>
              <a:rPr lang="en-US" sz="2800" b="1" dirty="0" smtClean="0">
                <a:solidFill>
                  <a:schemeClr val="tx2"/>
                </a:solidFill>
              </a:rPr>
              <a:t>summary – </a:t>
            </a:r>
            <a:r>
              <a:rPr lang="ja-JP" altLang="en-US" sz="2800" b="1" dirty="0" smtClean="0">
                <a:solidFill>
                  <a:schemeClr val="tx2"/>
                </a:solidFill>
              </a:rPr>
              <a:t>プロジェクト要旨</a:t>
            </a:r>
            <a:endParaRPr lang="en-US" sz="2800" b="1" dirty="0">
              <a:solidFill>
                <a:schemeClr val="tx2"/>
              </a:solidFill>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8" name="Content Placeholder 3"/>
          <p:cNvGraphicFramePr/>
          <p:nvPr/>
        </p:nvGraphicFramePr>
        <p:xfrm>
          <a:off x="2209800" y="1286328"/>
          <a:ext cx="7772401" cy="4951523"/>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latin typeface="+mj-lt"/>
                        </a:rPr>
                        <a:t>Main objective</a:t>
                      </a:r>
                      <a:endParaRPr lang="en-US" sz="1600" dirty="0">
                        <a:effectLst/>
                        <a:latin typeface="+mj-lt"/>
                        <a:ea typeface="Calibri" panose="020F050202020403020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mj-lt"/>
                          <a:ea typeface="+mn-ea"/>
                          <a:cs typeface="+mn-cs"/>
                        </a:rPr>
                        <a:t>Develop a system which will provide to users functionality to collect funding for their project and back to get the amazing products from creative projects. </a:t>
                      </a:r>
                      <a:endParaRPr lang="en-US" sz="1600" dirty="0">
                        <a:effectLst/>
                        <a:latin typeface="+mj-lt"/>
                        <a:ea typeface="Calibri" panose="020F0502020204030204" charset="0"/>
                        <a:cs typeface="Times New Roman" panose="02020603050405020304" pitchFamily="18" charset="0"/>
                      </a:endParaRPr>
                    </a:p>
                  </a:txBody>
                  <a:tcPr marL="71857" marR="71857" marT="0" marB="0"/>
                </a:tc>
                <a:tc hMerge="1">
                  <a:tcPr/>
                </a:tc>
              </a:tr>
              <a:tr h="418528">
                <a:tc>
                  <a:txBody>
                    <a:bodyPr/>
                    <a:lstStyle/>
                    <a:p>
                      <a:pPr marL="0" marR="0">
                        <a:lnSpc>
                          <a:spcPct val="107000"/>
                        </a:lnSpc>
                        <a:spcBef>
                          <a:spcPts val="0"/>
                        </a:spcBef>
                        <a:spcAft>
                          <a:spcPts val="0"/>
                        </a:spcAft>
                      </a:pPr>
                      <a:r>
                        <a:rPr lang="en-US" sz="1600" dirty="0">
                          <a:effectLst/>
                          <a:latin typeface="+mj-lt"/>
                        </a:rPr>
                        <a:t>Purpose</a:t>
                      </a:r>
                      <a:endParaRPr lang="en-US" sz="1600" dirty="0">
                        <a:effectLst/>
                        <a:latin typeface="+mj-lt"/>
                        <a:ea typeface="Calibri" panose="020F050202020403020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mj-lt"/>
                          <a:ea typeface="+mn-ea"/>
                          <a:cs typeface="+mn-cs"/>
                        </a:rPr>
                        <a:t>Provide a </a:t>
                      </a:r>
                      <a:r>
                        <a:rPr lang="vi-VN" sz="1600" kern="1200" dirty="0" smtClean="0">
                          <a:solidFill>
                            <a:schemeClr val="dk1"/>
                          </a:solidFill>
                          <a:effectLst/>
                          <a:latin typeface="+mj-lt"/>
                          <a:ea typeface="+mn-ea"/>
                          <a:cs typeface="+mn-cs"/>
                        </a:rPr>
                        <a:t>bakery</a:t>
                      </a:r>
                      <a:r>
                        <a:rPr lang="vi-VN" sz="1600" kern="1200" baseline="0" dirty="0" smtClean="0">
                          <a:solidFill>
                            <a:schemeClr val="dk1"/>
                          </a:solidFill>
                          <a:effectLst/>
                          <a:latin typeface="+mj-lt"/>
                          <a:ea typeface="+mn-ea"/>
                          <a:cs typeface="+mn-cs"/>
                        </a:rPr>
                        <a:t> store</a:t>
                      </a:r>
                      <a:r>
                        <a:rPr lang="en-US" sz="1600" kern="1200" dirty="0" smtClean="0">
                          <a:solidFill>
                            <a:schemeClr val="dk1"/>
                          </a:solidFill>
                          <a:effectLst/>
                          <a:latin typeface="+mj-lt"/>
                          <a:ea typeface="+mn-ea"/>
                          <a:cs typeface="+mn-cs"/>
                        </a:rPr>
                        <a:t> online on website.</a:t>
                      </a:r>
                      <a:endParaRPr lang="en-US" sz="1600" dirty="0">
                        <a:effectLst/>
                        <a:latin typeface="+mj-lt"/>
                        <a:ea typeface="Calibri" panose="020F0502020204030204" charset="0"/>
                        <a:cs typeface="Times New Roman" panose="02020603050405020304" pitchFamily="18" charset="0"/>
                      </a:endParaRPr>
                    </a:p>
                  </a:txBody>
                  <a:tcPr marL="71857" marR="71857" marT="0" marB="0"/>
                </a:tc>
                <a:tc hMerge="1">
                  <a:tcPr/>
                </a:tc>
              </a:tr>
              <a:tr h="466711">
                <a:tc>
                  <a:txBody>
                    <a:bodyPr/>
                    <a:lstStyle/>
                    <a:p>
                      <a:pPr marL="0" marR="0">
                        <a:lnSpc>
                          <a:spcPct val="107000"/>
                        </a:lnSpc>
                        <a:spcBef>
                          <a:spcPts val="0"/>
                        </a:spcBef>
                        <a:spcAft>
                          <a:spcPts val="0"/>
                        </a:spcAft>
                      </a:pPr>
                      <a:r>
                        <a:rPr lang="en-US" sz="1600">
                          <a:effectLst/>
                          <a:latin typeface="+mj-lt"/>
                        </a:rPr>
                        <a:t>Source repository</a:t>
                      </a:r>
                      <a:endParaRPr lang="en-US" sz="1600">
                        <a:effectLst/>
                        <a:latin typeface="+mj-lt"/>
                        <a:ea typeface="Calibri" panose="020F050202020403020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mj-lt"/>
                          <a:ea typeface="+mn-ea"/>
                          <a:cs typeface="+mn-cs"/>
                        </a:rPr>
                        <a:t>https://github.com/sangnvus/201709FallJS01</a:t>
                      </a:r>
                      <a:endParaRPr lang="en-US" sz="1600" dirty="0">
                        <a:effectLst/>
                        <a:latin typeface="+mj-lt"/>
                        <a:ea typeface="Calibri" panose="020F0502020204030204" charset="0"/>
                        <a:cs typeface="Times New Roman" panose="02020603050405020304" pitchFamily="18" charset="0"/>
                      </a:endParaRPr>
                    </a:p>
                  </a:txBody>
                  <a:tcPr marL="71857" marR="71857" marT="0" marB="0"/>
                </a:tc>
                <a:tc hMerge="1">
                  <a:tcPr/>
                </a:tc>
              </a:tr>
              <a:tr h="250359">
                <a:tc>
                  <a:txBody>
                    <a:bodyPr/>
                    <a:lstStyle/>
                    <a:p>
                      <a:pPr marL="0" marR="0">
                        <a:lnSpc>
                          <a:spcPct val="107000"/>
                        </a:lnSpc>
                        <a:spcBef>
                          <a:spcPts val="0"/>
                        </a:spcBef>
                        <a:spcAft>
                          <a:spcPts val="0"/>
                        </a:spcAft>
                      </a:pPr>
                      <a:r>
                        <a:rPr lang="en-US" sz="1600">
                          <a:effectLst/>
                          <a:latin typeface="+mj-lt"/>
                        </a:rPr>
                        <a:t> </a:t>
                      </a:r>
                      <a:endParaRPr lang="en-US" sz="160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mj-lt"/>
                        </a:rPr>
                        <a:t>Plan</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mj-lt"/>
                        </a:rPr>
                        <a:t>Actual</a:t>
                      </a:r>
                      <a:endParaRPr lang="en-US" sz="1600">
                        <a:effectLst/>
                        <a:latin typeface="+mj-lt"/>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latin typeface="+mj-lt"/>
                        </a:rPr>
                        <a:t>Start date</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j-lt"/>
                        </a:rPr>
                        <a:t>07/09/2017</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j-lt"/>
                        </a:rPr>
                        <a:t>07/09/2017</a:t>
                      </a:r>
                      <a:endParaRPr lang="en-US" sz="1600" dirty="0">
                        <a:effectLst/>
                        <a:latin typeface="+mj-lt"/>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latin typeface="+mj-lt"/>
                        </a:rPr>
                        <a:t>End date</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vi-VN" sz="1400" dirty="0" smtClean="0">
                          <a:effectLst/>
                          <a:latin typeface="+mj-lt"/>
                        </a:rPr>
                        <a:t>25</a:t>
                      </a:r>
                      <a:r>
                        <a:rPr lang="en-US" sz="1600" dirty="0" smtClean="0">
                          <a:effectLst/>
                          <a:latin typeface="+mj-lt"/>
                        </a:rPr>
                        <a:t>/12/2017</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vi-VN" sz="1400" dirty="0" smtClean="0">
                          <a:effectLst/>
                          <a:latin typeface="+mj-lt"/>
                        </a:rPr>
                        <a:t>13</a:t>
                      </a:r>
                      <a:r>
                        <a:rPr lang="en-US" sz="1600" dirty="0" smtClean="0">
                          <a:effectLst/>
                          <a:latin typeface="+mj-lt"/>
                        </a:rPr>
                        <a:t>/12/2017</a:t>
                      </a:r>
                      <a:endParaRPr lang="en-US" sz="1600" dirty="0">
                        <a:effectLst/>
                        <a:latin typeface="+mj-lt"/>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latin typeface="+mj-lt"/>
                        </a:rPr>
                        <a:t>Release versions</a:t>
                      </a:r>
                      <a:endParaRPr lang="en-US" sz="160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mj-lt"/>
                        </a:rPr>
                        <a:t>1.0</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mj-lt"/>
                        </a:rPr>
                        <a:t>1.0</a:t>
                      </a:r>
                      <a:endParaRPr lang="en-US" sz="1600" dirty="0">
                        <a:effectLst/>
                        <a:latin typeface="+mj-lt"/>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latin typeface="+mj-lt"/>
                        </a:rPr>
                        <a:t>Duration</a:t>
                      </a:r>
                      <a:endParaRPr lang="en-US" sz="160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j-lt"/>
                        </a:rPr>
                        <a:t>8</a:t>
                      </a:r>
                      <a:r>
                        <a:rPr lang="vi-VN" altLang="en-US" sz="1600" dirty="0" smtClean="0">
                          <a:effectLst/>
                          <a:latin typeface="+mj-lt"/>
                        </a:rPr>
                        <a:t>1</a:t>
                      </a:r>
                      <a:r>
                        <a:rPr lang="en-US" sz="1600" dirty="0" smtClean="0">
                          <a:effectLst/>
                          <a:latin typeface="+mj-lt"/>
                        </a:rPr>
                        <a:t> </a:t>
                      </a:r>
                      <a:r>
                        <a:rPr lang="en-US" sz="1600" dirty="0">
                          <a:effectLst/>
                          <a:latin typeface="+mj-lt"/>
                        </a:rPr>
                        <a:t>days</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j-lt"/>
                        </a:rPr>
                        <a:t>7</a:t>
                      </a:r>
                      <a:r>
                        <a:rPr lang="vi-VN" altLang="en-US" sz="1600" dirty="0" smtClean="0">
                          <a:effectLst/>
                          <a:latin typeface="+mj-lt"/>
                        </a:rPr>
                        <a:t>0</a:t>
                      </a:r>
                      <a:r>
                        <a:rPr lang="en-US" sz="1600" dirty="0" smtClean="0">
                          <a:effectLst/>
                          <a:latin typeface="+mj-lt"/>
                        </a:rPr>
                        <a:t> </a:t>
                      </a:r>
                      <a:r>
                        <a:rPr lang="en-US" sz="1600" dirty="0">
                          <a:effectLst/>
                          <a:latin typeface="+mj-lt"/>
                        </a:rPr>
                        <a:t>days</a:t>
                      </a:r>
                      <a:endParaRPr lang="en-US" sz="1600" dirty="0">
                        <a:effectLst/>
                        <a:latin typeface="+mj-lt"/>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latin typeface="+mj-lt"/>
                        </a:rPr>
                        <a:t>Efforts (person day)</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j-lt"/>
                        </a:rPr>
                        <a:t>4</a:t>
                      </a:r>
                      <a:r>
                        <a:rPr lang="vi-VN" altLang="en-US" sz="1600" dirty="0" smtClean="0">
                          <a:effectLst/>
                          <a:latin typeface="+mj-lt"/>
                        </a:rPr>
                        <a:t>05</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vi-VN" altLang="en-US" sz="1600" dirty="0">
                          <a:effectLst/>
                          <a:latin typeface="+mj-lt"/>
                          <a:ea typeface="Calibri" panose="020F0502020204030204" charset="0"/>
                          <a:cs typeface="Times New Roman" panose="02020603050405020304" pitchFamily="18" charset="0"/>
                        </a:rPr>
                        <a:t>350</a:t>
                      </a:r>
                      <a:endParaRPr lang="vi-VN" altLang="en-US" sz="1600" dirty="0">
                        <a:effectLst/>
                        <a:latin typeface="+mj-lt"/>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latin typeface="+mj-lt"/>
                        </a:rPr>
                        <a:t>Test cases</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j-lt"/>
                        </a:rPr>
                        <a:t>1000</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j-lt"/>
                        </a:rPr>
                        <a:t>1192</a:t>
                      </a:r>
                      <a:endParaRPr lang="en-US" sz="1600" dirty="0">
                        <a:effectLst/>
                        <a:latin typeface="+mj-lt"/>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latin typeface="+mj-lt"/>
                        </a:rPr>
                        <a:t>Defects</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j-lt"/>
                        </a:rPr>
                        <a:t>100-200</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mj-lt"/>
                          <a:ea typeface="+mn-ea"/>
                          <a:cs typeface="+mn-cs"/>
                        </a:rPr>
                        <a:t>66</a:t>
                      </a:r>
                      <a:endParaRPr lang="en-US" sz="1600" dirty="0">
                        <a:effectLst/>
                        <a:latin typeface="+mj-lt"/>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j-lt"/>
                          <a:ea typeface="+mn-ea"/>
                          <a:cs typeface="+mn-cs"/>
                        </a:rPr>
                        <a:t>Document pages</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j-lt"/>
                          <a:ea typeface="+mn-ea"/>
                          <a:cs typeface="+mn-cs"/>
                        </a:rPr>
                        <a:t>~ 3000 pages</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j-lt"/>
                          <a:ea typeface="+mn-ea"/>
                          <a:cs typeface="+mn-cs"/>
                        </a:rPr>
                        <a:t>~ 3500 pages</a:t>
                      </a:r>
                      <a:endParaRPr lang="en-US" sz="1600" dirty="0">
                        <a:effectLst/>
                        <a:latin typeface="+mj-lt"/>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j-lt"/>
                          <a:ea typeface="+mn-ea"/>
                          <a:cs typeface="+mn-cs"/>
                        </a:rPr>
                        <a:t>Lines of code (</a:t>
                      </a:r>
                      <a:r>
                        <a:rPr lang="vi-VN" sz="1600" b="1" kern="1200" dirty="0" smtClean="0">
                          <a:solidFill>
                            <a:schemeClr val="lt1"/>
                          </a:solidFill>
                          <a:effectLst/>
                          <a:latin typeface="+mj-lt"/>
                          <a:ea typeface="+mn-ea"/>
                          <a:cs typeface="+mn-cs"/>
                        </a:rPr>
                        <a:t>nodejs</a:t>
                      </a:r>
                      <a:r>
                        <a:rPr lang="en-US" sz="1600" b="1" kern="1200" dirty="0" smtClean="0">
                          <a:solidFill>
                            <a:schemeClr val="lt1"/>
                          </a:solidFill>
                          <a:effectLst/>
                          <a:latin typeface="+mj-lt"/>
                          <a:ea typeface="+mn-ea"/>
                          <a:cs typeface="+mn-cs"/>
                        </a:rPr>
                        <a:t>)</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j-lt"/>
                          <a:ea typeface="+mn-ea"/>
                          <a:cs typeface="+mn-cs"/>
                        </a:rPr>
                        <a:t>~ 10000</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mj-lt"/>
                          <a:ea typeface="+mn-ea"/>
                          <a:cs typeface="+mn-cs"/>
                        </a:rPr>
                        <a:t>~ 15000</a:t>
                      </a:r>
                      <a:endParaRPr lang="en-US" sz="1600" dirty="0">
                        <a:effectLst/>
                        <a:latin typeface="+mj-lt"/>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mj-lt"/>
                          <a:ea typeface="+mn-ea"/>
                          <a:cs typeface="+mn-cs"/>
                        </a:rPr>
                        <a:t>Lines of code (HTML)</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defRPr/>
                      </a:pPr>
                      <a:r>
                        <a:rPr lang="en-US" sz="1600" kern="1200" dirty="0" smtClean="0">
                          <a:solidFill>
                            <a:schemeClr val="dk1"/>
                          </a:solidFill>
                          <a:effectLst/>
                          <a:latin typeface="+mj-lt"/>
                          <a:ea typeface="+mn-ea"/>
                          <a:cs typeface="+mn-cs"/>
                        </a:rPr>
                        <a:t>~ 5000</a:t>
                      </a:r>
                      <a:endParaRPr lang="en-US" sz="1600" dirty="0" smtClean="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defRPr/>
                      </a:pPr>
                      <a:r>
                        <a:rPr lang="en-US" sz="1600" kern="1200" dirty="0" smtClean="0">
                          <a:solidFill>
                            <a:schemeClr val="dk1"/>
                          </a:solidFill>
                          <a:effectLst/>
                          <a:latin typeface="+mj-lt"/>
                          <a:ea typeface="+mn-ea"/>
                          <a:cs typeface="+mn-cs"/>
                        </a:rPr>
                        <a:t>~ 10000</a:t>
                      </a:r>
                      <a:endParaRPr lang="en-US" sz="1600" dirty="0" smtClean="0">
                        <a:effectLst/>
                        <a:latin typeface="+mj-lt"/>
                        <a:ea typeface="Calibri" panose="020F050202020403020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mj-lt"/>
                          <a:ea typeface="+mn-ea"/>
                          <a:cs typeface="+mn-cs"/>
                        </a:rPr>
                        <a:t>LOC (Total) </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j-lt"/>
                          <a:ea typeface="+mn-ea"/>
                          <a:cs typeface="+mn-cs"/>
                        </a:rPr>
                        <a:t>~ 25000</a:t>
                      </a:r>
                      <a:endParaRPr lang="en-US" sz="1600" dirty="0">
                        <a:effectLst/>
                        <a:latin typeface="+mj-lt"/>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mj-lt"/>
                          <a:ea typeface="+mn-ea"/>
                          <a:cs typeface="+mn-cs"/>
                        </a:rPr>
                        <a:t>~ 38000</a:t>
                      </a:r>
                      <a:endParaRPr lang="en-US" sz="1600" dirty="0">
                        <a:effectLst/>
                        <a:latin typeface="+mj-lt"/>
                        <a:ea typeface="Calibri" panose="020F0502020204030204" charset="0"/>
                        <a:cs typeface="Times New Roman" panose="02020603050405020304" pitchFamily="18" charset="0"/>
                      </a:endParaRPr>
                    </a:p>
                  </a:txBody>
                  <a:tcPr marL="71857" marR="71857" marT="0" marB="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1"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9849" y="1909365"/>
            <a:ext cx="8746817" cy="2117503"/>
          </a:xfrm>
          <a:prstGeom prst="rect">
            <a:avLst/>
          </a:prstGeom>
          <a:noFill/>
        </p:spPr>
        <p:txBody>
          <a:bodyPr wrap="square" rtlCol="0">
            <a:spAutoFit/>
          </a:bodyPr>
          <a:lstStyle/>
          <a:p>
            <a:r>
              <a:rPr lang="en-US" sz="2000" dirty="0">
                <a:solidFill>
                  <a:schemeClr val="tx2"/>
                </a:solidFill>
              </a:rPr>
              <a:t>Knowledge:</a:t>
            </a:r>
            <a:endParaRPr lang="en-US" sz="2000" b="1" dirty="0">
              <a:solidFill>
                <a:schemeClr val="tx2"/>
              </a:solidFill>
            </a:endParaRPr>
          </a:p>
          <a:p>
            <a:pPr marL="342900" lvl="0" indent="-342900">
              <a:buFont typeface="Arial" panose="020B0604020202020204" pitchFamily="34" charset="0"/>
              <a:buChar char="•"/>
            </a:pPr>
            <a:r>
              <a:rPr lang="en-US" dirty="0">
                <a:solidFill>
                  <a:schemeClr val="tx2"/>
                </a:solidFill>
              </a:rPr>
              <a:t>Work process of FPT Software to develop a project.</a:t>
            </a:r>
            <a:endParaRPr lang="en-US" dirty="0">
              <a:solidFill>
                <a:schemeClr val="tx2"/>
              </a:solidFill>
            </a:endParaRPr>
          </a:p>
          <a:p>
            <a:pPr marL="342900" lvl="0" indent="-342900">
              <a:buFont typeface="Arial" panose="020B0604020202020204" pitchFamily="34" charset="0"/>
              <a:buChar char="•"/>
            </a:pPr>
            <a:r>
              <a:rPr lang="en-US" dirty="0">
                <a:solidFill>
                  <a:schemeClr val="tx2"/>
                </a:solidFill>
              </a:rPr>
              <a:t>Putting the learned knowledge into practice.</a:t>
            </a:r>
            <a:endParaRPr lang="en-US" dirty="0">
              <a:solidFill>
                <a:schemeClr val="tx2"/>
              </a:solidFill>
            </a:endParaRPr>
          </a:p>
          <a:p>
            <a:pPr marL="342900" lvl="0" indent="-342900">
              <a:buFont typeface="Arial" panose="020B0604020202020204" pitchFamily="34" charset="0"/>
              <a:buChar char="•"/>
            </a:pPr>
            <a:r>
              <a:rPr lang="en-US" dirty="0">
                <a:solidFill>
                  <a:schemeClr val="tx2"/>
                </a:solidFill>
              </a:rPr>
              <a:t>Improve </a:t>
            </a:r>
            <a:r>
              <a:rPr lang="en-US" dirty="0" err="1">
                <a:solidFill>
                  <a:schemeClr val="tx2"/>
                </a:solidFill>
              </a:rPr>
              <a:t>skils</a:t>
            </a:r>
            <a:r>
              <a:rPr lang="en-US" dirty="0">
                <a:solidFill>
                  <a:schemeClr val="tx2"/>
                </a:solidFill>
              </a:rPr>
              <a:t>: teamwork, leader-ship, research and self-study, plan and manage time.</a:t>
            </a:r>
            <a:endParaRPr lang="en-US" dirty="0">
              <a:solidFill>
                <a:schemeClr val="tx2"/>
              </a:solidFill>
            </a:endParaRPr>
          </a:p>
          <a:p>
            <a:pPr marL="342900" lvl="0" indent="-342900">
              <a:buFont typeface="Arial" panose="020B0604020202020204" pitchFamily="34" charset="0"/>
              <a:buChar char="•"/>
            </a:pPr>
            <a:r>
              <a:rPr lang="en-US" dirty="0">
                <a:solidFill>
                  <a:schemeClr val="tx2"/>
                </a:solidFill>
              </a:rPr>
              <a:t>Technical: </a:t>
            </a:r>
            <a:r>
              <a:rPr lang="en-US" dirty="0" err="1">
                <a:solidFill>
                  <a:schemeClr val="tx2"/>
                </a:solidFill>
              </a:rPr>
              <a:t>Heroku</a:t>
            </a:r>
            <a:r>
              <a:rPr lang="en-US" dirty="0">
                <a:solidFill>
                  <a:schemeClr val="tx2"/>
                </a:solidFill>
              </a:rPr>
              <a:t>, </a:t>
            </a:r>
            <a:r>
              <a:rPr lang="en-US" dirty="0" err="1">
                <a:solidFill>
                  <a:schemeClr val="tx2"/>
                </a:solidFill>
              </a:rPr>
              <a:t>Nodejs</a:t>
            </a:r>
            <a:r>
              <a:rPr lang="en-US" dirty="0">
                <a:solidFill>
                  <a:schemeClr val="tx2"/>
                </a:solidFill>
              </a:rPr>
              <a:t>, </a:t>
            </a:r>
            <a:r>
              <a:rPr lang="en-US" dirty="0" err="1">
                <a:solidFill>
                  <a:schemeClr val="tx2"/>
                </a:solidFill>
              </a:rPr>
              <a:t>Javascript</a:t>
            </a:r>
            <a:endParaRPr lang="en-US" dirty="0">
              <a:solidFill>
                <a:schemeClr val="tx2"/>
              </a:solidFill>
            </a:endParaRPr>
          </a:p>
          <a:p>
            <a:pPr marL="342900" lvl="0" indent="-342900">
              <a:buFont typeface="Arial" panose="020B0604020202020204" pitchFamily="34" charset="0"/>
              <a:buChar char="•"/>
            </a:pPr>
            <a:r>
              <a:rPr lang="en-US" dirty="0">
                <a:solidFill>
                  <a:schemeClr val="tx2"/>
                </a:solidFill>
              </a:rPr>
              <a:t>Tools: </a:t>
            </a:r>
            <a:r>
              <a:rPr lang="en-US" dirty="0" err="1">
                <a:solidFill>
                  <a:schemeClr val="tx2"/>
                </a:solidFill>
              </a:rPr>
              <a:t>SmartGit</a:t>
            </a:r>
            <a:r>
              <a:rPr lang="en-US" dirty="0">
                <a:solidFill>
                  <a:schemeClr val="tx2"/>
                </a:solidFill>
              </a:rPr>
              <a:t>, </a:t>
            </a:r>
            <a:r>
              <a:rPr lang="en-US" dirty="0" err="1">
                <a:solidFill>
                  <a:schemeClr val="tx2"/>
                </a:solidFill>
              </a:rPr>
              <a:t>Astah</a:t>
            </a:r>
            <a:r>
              <a:rPr lang="en-US" dirty="0">
                <a:solidFill>
                  <a:schemeClr val="tx2"/>
                </a:solidFill>
              </a:rPr>
              <a:t>, MS office, </a:t>
            </a:r>
            <a:r>
              <a:rPr lang="en-US" dirty="0" err="1">
                <a:solidFill>
                  <a:schemeClr val="tx2"/>
                </a:solidFill>
              </a:rPr>
              <a:t>Robo</a:t>
            </a:r>
            <a:r>
              <a:rPr lang="en-US" dirty="0">
                <a:solidFill>
                  <a:schemeClr val="tx2"/>
                </a:solidFill>
              </a:rPr>
              <a:t> 3T, MongoDB, Atom.</a:t>
            </a:r>
            <a:endParaRPr lang="en-US" dirty="0">
              <a:solidFill>
                <a:schemeClr val="tx2"/>
              </a:solidFill>
            </a:endParaRPr>
          </a:p>
          <a:p>
            <a:pPr algn="ctr">
              <a:lnSpc>
                <a:spcPct val="120000"/>
              </a:lnSpc>
            </a:pPr>
            <a:endParaRPr lang="en-US" i="1" dirty="0">
              <a:solidFill>
                <a:schemeClr val="tx2"/>
              </a:solidFill>
              <a:latin typeface="Source Sans Pro" charset="0"/>
              <a:ea typeface="Source Sans Pro" charset="0"/>
              <a:cs typeface="Source Sans Pro" charset="0"/>
            </a:endParaRPr>
          </a:p>
        </p:txBody>
      </p:sp>
      <p:cxnSp>
        <p:nvCxnSpPr>
          <p:cNvPr id="5" name="Straight Connector 4"/>
          <p:cNvCxnSpPr/>
          <p:nvPr/>
        </p:nvCxnSpPr>
        <p:spPr>
          <a:xfrm>
            <a:off x="5171088" y="5076497"/>
            <a:ext cx="184982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701859" y="5023946"/>
            <a:ext cx="788278"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8927" y="831681"/>
            <a:ext cx="5377241" cy="523220"/>
          </a:xfrm>
          <a:prstGeom prst="rect">
            <a:avLst/>
          </a:prstGeom>
          <a:noFill/>
        </p:spPr>
        <p:txBody>
          <a:bodyPr wrap="none" rtlCol="0">
            <a:spAutoFit/>
          </a:bodyPr>
          <a:lstStyle/>
          <a:p>
            <a:pPr lvl="0"/>
            <a:r>
              <a:rPr lang="en-US" sz="2800" b="1" dirty="0">
                <a:solidFill>
                  <a:schemeClr val="tx2"/>
                </a:solidFill>
              </a:rPr>
              <a:t>Project </a:t>
            </a:r>
            <a:r>
              <a:rPr lang="en-US" sz="2800" b="1" dirty="0" smtClean="0">
                <a:solidFill>
                  <a:schemeClr val="tx2"/>
                </a:solidFill>
              </a:rPr>
              <a:t>summary -</a:t>
            </a:r>
            <a:r>
              <a:rPr lang="ja-JP" altLang="en-US" sz="2800" b="1" dirty="0" smtClean="0">
                <a:solidFill>
                  <a:schemeClr val="tx2"/>
                </a:solidFill>
              </a:rPr>
              <a:t>プ</a:t>
            </a:r>
            <a:r>
              <a:rPr lang="ja-JP" altLang="en-US" sz="2800" b="1" dirty="0">
                <a:solidFill>
                  <a:schemeClr val="tx2"/>
                </a:solidFill>
              </a:rPr>
              <a:t>ロジェクト要旨</a:t>
            </a:r>
            <a:endParaRPr lang="en-US" sz="2800" b="1" dirty="0">
              <a:solidFill>
                <a:schemeClr val="tx2"/>
              </a:solidFill>
            </a:endParaRPr>
          </a:p>
        </p:txBody>
      </p:sp>
      <p:sp>
        <p:nvSpPr>
          <p:cNvPr id="10" name="Rectangle 9"/>
          <p:cNvSpPr/>
          <p:nvPr/>
        </p:nvSpPr>
        <p:spPr>
          <a:xfrm>
            <a:off x="277091" y="153521"/>
            <a:ext cx="983673" cy="6256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387927" y="6165273"/>
            <a:ext cx="1731818" cy="37407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7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 decel="5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500" fill="hold"/>
                                        <p:tgtEl>
                                          <p:spTgt spid="9"/>
                                        </p:tgtEl>
                                        <p:attrNameLst>
                                          <p:attrName>ppt_x</p:attrName>
                                        </p:attrNameLst>
                                      </p:cBhvr>
                                      <p:tavLst>
                                        <p:tav tm="0">
                                          <p:val>
                                            <p:strVal val="#ppt_x"/>
                                          </p:val>
                                        </p:tav>
                                        <p:tav tm="100000">
                                          <p:val>
                                            <p:strVal val="#ppt_x"/>
                                          </p:val>
                                        </p:tav>
                                      </p:tavLst>
                                    </p:anim>
                                    <p:anim calcmode="lin" valueType="num">
                                      <p:cBhvr additive="base">
                                        <p:cTn id="20"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171088" y="5076497"/>
            <a:ext cx="184982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701859" y="5023946"/>
            <a:ext cx="788278"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8927" y="831681"/>
            <a:ext cx="4540025" cy="523220"/>
          </a:xfrm>
          <a:prstGeom prst="rect">
            <a:avLst/>
          </a:prstGeom>
          <a:noFill/>
        </p:spPr>
        <p:txBody>
          <a:bodyPr wrap="non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Lessons Learnt </a:t>
            </a:r>
            <a:r>
              <a:rPr lang="en-US" altLang="ja-JP" sz="2800" b="1" dirty="0">
                <a:solidFill>
                  <a:schemeClr val="tx2"/>
                </a:solidFill>
                <a:latin typeface="Times New Roman" panose="02020603050405020304" pitchFamily="18" charset="0"/>
                <a:cs typeface="Times New Roman" panose="02020603050405020304" pitchFamily="18" charset="0"/>
              </a:rPr>
              <a:t>-</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学んだ教訓</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10" name="Rectangle 9"/>
          <p:cNvSpPr/>
          <p:nvPr/>
        </p:nvSpPr>
        <p:spPr>
          <a:xfrm>
            <a:off x="277091" y="153521"/>
            <a:ext cx="983673" cy="6256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387927" y="6165273"/>
            <a:ext cx="1731818" cy="37407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p:cNvSpPr txBox="1"/>
          <p:nvPr/>
        </p:nvSpPr>
        <p:spPr>
          <a:xfrm>
            <a:off x="968375" y="1511935"/>
            <a:ext cx="9317355" cy="4399915"/>
          </a:xfrm>
          <a:prstGeom prst="rect">
            <a:avLst/>
          </a:prstGeom>
          <a:noFill/>
        </p:spPr>
        <p:txBody>
          <a:bodyPr wrap="square" rtlCol="0">
            <a:spAutoFit/>
          </a:bodyPr>
          <a:lstStyle/>
          <a:p>
            <a:pPr indent="0">
              <a:buFont typeface="+mj-lt"/>
              <a:buNone/>
            </a:pPr>
            <a:r>
              <a:rPr lang="en-US" sz="2000" dirty="0">
                <a:solidFill>
                  <a:schemeClr val="tx2"/>
                </a:solidFill>
                <a:latin typeface="Times New Roman" panose="02020603050405020304" pitchFamily="18" charset="0"/>
                <a:cs typeface="Times New Roman" panose="02020603050405020304" pitchFamily="18" charset="0"/>
              </a:rPr>
              <a:t>•	The success of a project is largely dependent on the skills and strengths of the people involved. Therefore, a project needs to have a dedicated, talented set of individuals working towards a common goal.</a:t>
            </a:r>
            <a:endParaRPr lang="en-US" sz="2000" dirty="0">
              <a:solidFill>
                <a:schemeClr val="tx2"/>
              </a:solidFill>
              <a:latin typeface="Times New Roman" panose="02020603050405020304" pitchFamily="18" charset="0"/>
              <a:cs typeface="Times New Roman" panose="02020603050405020304" pitchFamily="18" charset="0"/>
            </a:endParaRPr>
          </a:p>
          <a:p>
            <a:pPr indent="0">
              <a:buFont typeface="+mj-lt"/>
              <a:buNone/>
            </a:pPr>
            <a:r>
              <a:rPr lang="en-US" sz="2000" dirty="0">
                <a:solidFill>
                  <a:schemeClr val="tx2"/>
                </a:solidFill>
                <a:latin typeface="Times New Roman" panose="02020603050405020304" pitchFamily="18" charset="0"/>
                <a:cs typeface="Times New Roman" panose="02020603050405020304" pitchFamily="18" charset="0"/>
              </a:rPr>
              <a:t>•	Always disclose information to those, who will need it. This is not the time or place for obtaining an edge over another by keeping crucial data close to your chest. People, who know what is expected of them and have the means of doing so, will play a pivotal role in making the project a success.</a:t>
            </a:r>
            <a:endParaRPr lang="en-US" sz="2000" dirty="0">
              <a:solidFill>
                <a:schemeClr val="tx2"/>
              </a:solidFill>
              <a:latin typeface="Times New Roman" panose="02020603050405020304" pitchFamily="18" charset="0"/>
              <a:cs typeface="Times New Roman" panose="02020603050405020304" pitchFamily="18" charset="0"/>
            </a:endParaRPr>
          </a:p>
          <a:p>
            <a:pPr indent="0">
              <a:buFont typeface="+mj-lt"/>
              <a:buNone/>
            </a:pPr>
            <a:r>
              <a:rPr lang="en-US" sz="2000" dirty="0">
                <a:solidFill>
                  <a:schemeClr val="tx2"/>
                </a:solidFill>
                <a:latin typeface="Times New Roman" panose="02020603050405020304" pitchFamily="18" charset="0"/>
                <a:cs typeface="Times New Roman" panose="02020603050405020304" pitchFamily="18" charset="0"/>
              </a:rPr>
              <a:t>•	Know what resources are available. Not just those under your purview but those which are at the discretion of other teams. Sometimes, others may be happy to help. </a:t>
            </a:r>
            <a:endParaRPr lang="en-US" sz="2000" dirty="0">
              <a:solidFill>
                <a:schemeClr val="tx2"/>
              </a:solidFill>
              <a:latin typeface="Times New Roman" panose="02020603050405020304" pitchFamily="18" charset="0"/>
              <a:cs typeface="Times New Roman" panose="02020603050405020304" pitchFamily="18" charset="0"/>
            </a:endParaRPr>
          </a:p>
          <a:p>
            <a:pPr indent="0">
              <a:buFont typeface="+mj-lt"/>
              <a:buNone/>
            </a:pPr>
            <a:r>
              <a:rPr lang="en-US" sz="2000" dirty="0">
                <a:solidFill>
                  <a:schemeClr val="tx2"/>
                </a:solidFill>
                <a:latin typeface="Times New Roman" panose="02020603050405020304" pitchFamily="18" charset="0"/>
                <a:cs typeface="Times New Roman" panose="02020603050405020304" pitchFamily="18" charset="0"/>
              </a:rPr>
              <a:t>•	Be open to change. Sometimes, you may find that the things you knew along may not be correct at this given time, under these specific conditions.</a:t>
            </a:r>
            <a:endParaRPr lang="en-US" sz="2000" dirty="0">
              <a:solidFill>
                <a:schemeClr val="tx2"/>
              </a:solidFill>
              <a:latin typeface="Times New Roman" panose="02020603050405020304" pitchFamily="18" charset="0"/>
              <a:cs typeface="Times New Roman" panose="02020603050405020304" pitchFamily="18" charset="0"/>
            </a:endParaRPr>
          </a:p>
          <a:p>
            <a:pPr indent="0">
              <a:buFont typeface="+mj-lt"/>
              <a:buNone/>
            </a:pPr>
            <a:r>
              <a:rPr lang="en-US" sz="2000" dirty="0">
                <a:solidFill>
                  <a:schemeClr val="tx2"/>
                </a:solidFill>
                <a:latin typeface="Times New Roman" panose="02020603050405020304" pitchFamily="18" charset="0"/>
                <a:cs typeface="Times New Roman" panose="02020603050405020304" pitchFamily="18" charset="0"/>
              </a:rPr>
              <a:t>•	Good communication is that which will stop mistakes from becoming failures. </a:t>
            </a:r>
            <a:endParaRPr lang="en-US" sz="2000" dirty="0">
              <a:solidFill>
                <a:schemeClr val="tx2"/>
              </a:solidFill>
              <a:latin typeface="Times New Roman" panose="02020603050405020304" pitchFamily="18" charset="0"/>
              <a:cs typeface="Times New Roman" panose="02020603050405020304" pitchFamily="18" charset="0"/>
            </a:endParaRPr>
          </a:p>
          <a:p>
            <a:pPr indent="0">
              <a:buFont typeface="+mj-lt"/>
              <a:buNone/>
            </a:pPr>
            <a:r>
              <a:rPr lang="en-US" sz="2000" dirty="0">
                <a:solidFill>
                  <a:schemeClr val="tx2"/>
                </a:solidFill>
                <a:latin typeface="Times New Roman" panose="02020603050405020304" pitchFamily="18" charset="0"/>
                <a:cs typeface="Times New Roman" panose="02020603050405020304" pitchFamily="18" charset="0"/>
              </a:rPr>
              <a:t>•	Please think carefully before making a decision because if the wrong decisions you'll have to redo it from scratch.</a:t>
            </a:r>
            <a:endParaRPr lang="en-US" sz="2000" dirty="0">
              <a:solidFill>
                <a:schemeClr val="tx2"/>
              </a:solidFill>
              <a:latin typeface="Source Sans Pro" charset="0"/>
              <a:ea typeface="Source Sans Pro" charset="0"/>
              <a:cs typeface="Source Sans Pro" charset="0"/>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 decel="5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50000">
                                          <p:cBhvr additive="base">
                                            <p:cTn id="19" dur="15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20"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 decel="5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ppt_x"/>
                                              </p:val>
                                            </p:tav>
                                            <p:tav tm="100000">
                                              <p:val>
                                                <p:strVal val="#ppt_x"/>
                                              </p:val>
                                            </p:tav>
                                          </p:tavLst>
                                        </p:anim>
                                        <p:anim calcmode="lin" valueType="num">
                                          <p:cBhvr additive="base">
                                            <p:cTn id="20"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2" y="2415902"/>
            <a:ext cx="9874472" cy="675530"/>
          </a:xfrm>
          <a:prstGeom prst="roundRect">
            <a:avLst/>
          </a:prstGeom>
          <a:solidFill>
            <a:schemeClr val="tx1">
              <a:alpha val="5000"/>
            </a:scheme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Source Sans Pro" charset="0"/>
              <a:ea typeface="Source Sans Pro" charset="0"/>
              <a:cs typeface="Source Sans Pro" charset="0"/>
            </a:endParaRPr>
          </a:p>
        </p:txBody>
      </p:sp>
      <p:grpSp>
        <p:nvGrpSpPr>
          <p:cNvPr id="5" name="Group 4"/>
          <p:cNvGrpSpPr/>
          <p:nvPr/>
        </p:nvGrpSpPr>
        <p:grpSpPr>
          <a:xfrm>
            <a:off x="1784547" y="3447288"/>
            <a:ext cx="2204839" cy="941796"/>
            <a:chOff x="1774037" y="3855516"/>
            <a:chExt cx="2204839" cy="941796"/>
          </a:xfrm>
        </p:grpSpPr>
        <p:sp>
          <p:nvSpPr>
            <p:cNvPr id="6"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1800" dirty="0" smtClean="0">
                  <a:solidFill>
                    <a:schemeClr val="accent5"/>
                  </a:solidFill>
                  <a:latin typeface="Source Sans Pro Semibold" charset="0"/>
                  <a:ea typeface="Source Sans Pro Semibold" charset="0"/>
                  <a:cs typeface="Source Sans Pro Semibold" charset="0"/>
                </a:rPr>
                <a:t>Quality Control</a:t>
              </a:r>
              <a:endParaRPr lang="en-US" sz="1800" dirty="0">
                <a:solidFill>
                  <a:schemeClr val="accent5"/>
                </a:solidFill>
                <a:latin typeface="Source Sans Pro Semibold" charset="0"/>
                <a:ea typeface="Source Sans Pro Semibold" charset="0"/>
                <a:cs typeface="Source Sans Pro Semibold" charset="0"/>
              </a:endParaRPr>
            </a:p>
          </p:txBody>
        </p:sp>
        <p:sp>
          <p:nvSpPr>
            <p:cNvPr id="8" name="TextBox 7"/>
            <p:cNvSpPr txBox="1"/>
            <p:nvPr/>
          </p:nvSpPr>
          <p:spPr>
            <a:xfrm>
              <a:off x="1774037" y="4206381"/>
              <a:ext cx="2204839" cy="590931"/>
            </a:xfrm>
            <a:prstGeom prst="rect">
              <a:avLst/>
            </a:prstGeom>
            <a:noFill/>
          </p:spPr>
          <p:txBody>
            <a:bodyPr wrap="square" rtlCol="0">
              <a:spAutoFit/>
            </a:bodyPr>
            <a:lstStyle/>
            <a:p>
              <a:pPr>
                <a:lnSpc>
                  <a:spcPct val="180000"/>
                </a:lnSpc>
              </a:pPr>
              <a:r>
                <a:rPr lang="ja-JP" altLang="en-US" b="1" dirty="0">
                  <a:solidFill>
                    <a:schemeClr val="tx1">
                      <a:alpha val="60000"/>
                    </a:schemeClr>
                  </a:solidFill>
                  <a:latin typeface="Source Sans Pro" charset="0"/>
                  <a:ea typeface="Source Sans Pro" charset="0"/>
                  <a:cs typeface="Source Sans Pro" charset="0"/>
                </a:rPr>
                <a:t>品質管理</a:t>
              </a:r>
              <a:endParaRPr lang="en-US" b="1" dirty="0" smtClean="0">
                <a:solidFill>
                  <a:schemeClr val="tx1">
                    <a:alpha val="60000"/>
                  </a:schemeClr>
                </a:solidFill>
                <a:latin typeface="Source Sans Pro" charset="0"/>
                <a:ea typeface="Source Sans Pro" charset="0"/>
                <a:cs typeface="Source Sans Pro" charset="0"/>
              </a:endParaRPr>
            </a:p>
          </p:txBody>
        </p:sp>
      </p:grpSp>
      <p:sp>
        <p:nvSpPr>
          <p:cNvPr id="13" name="Rounded Rectangle 12"/>
          <p:cNvSpPr/>
          <p:nvPr/>
        </p:nvSpPr>
        <p:spPr>
          <a:xfrm>
            <a:off x="1860330" y="2530710"/>
            <a:ext cx="472966" cy="44660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05</a:t>
            </a:r>
            <a:endParaRPr lang="en-US" b="1" dirty="0">
              <a:solidFill>
                <a:schemeClr val="bg1"/>
              </a:solidFill>
              <a:latin typeface="Source Sans Pro" charset="0"/>
              <a:ea typeface="Source Sans Pro" charset="0"/>
              <a:cs typeface="Source Sans Pro" charset="0"/>
            </a:endParaRPr>
          </a:p>
        </p:txBody>
      </p:sp>
      <p:grpSp>
        <p:nvGrpSpPr>
          <p:cNvPr id="14" name="Group 13"/>
          <p:cNvGrpSpPr/>
          <p:nvPr/>
        </p:nvGrpSpPr>
        <p:grpSpPr>
          <a:xfrm>
            <a:off x="4208057" y="3447288"/>
            <a:ext cx="2204839" cy="941796"/>
            <a:chOff x="1774037" y="3855516"/>
            <a:chExt cx="2204839" cy="941796"/>
          </a:xfrm>
        </p:grpSpPr>
        <p:sp>
          <p:nvSpPr>
            <p:cNvPr id="15"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1800" dirty="0" smtClean="0">
                  <a:solidFill>
                    <a:schemeClr val="accent6"/>
                  </a:solidFill>
                  <a:latin typeface="Source Sans Pro Semibold" charset="0"/>
                  <a:ea typeface="Source Sans Pro Semibold" charset="0"/>
                  <a:cs typeface="Source Sans Pro Semibold" charset="0"/>
                </a:rPr>
                <a:t>Project Result</a:t>
              </a:r>
              <a:endParaRPr lang="en-US" sz="1800" dirty="0">
                <a:solidFill>
                  <a:schemeClr val="accent6"/>
                </a:solidFill>
                <a:latin typeface="Source Sans Pro Semibold" charset="0"/>
                <a:ea typeface="Source Sans Pro Semibold" charset="0"/>
                <a:cs typeface="Source Sans Pro Semibold" charset="0"/>
              </a:endParaRPr>
            </a:p>
          </p:txBody>
        </p:sp>
        <p:sp>
          <p:nvSpPr>
            <p:cNvPr id="17" name="TextBox 16"/>
            <p:cNvSpPr txBox="1"/>
            <p:nvPr/>
          </p:nvSpPr>
          <p:spPr>
            <a:xfrm>
              <a:off x="1774037" y="4206381"/>
              <a:ext cx="2204839" cy="590931"/>
            </a:xfrm>
            <a:prstGeom prst="rect">
              <a:avLst/>
            </a:prstGeom>
            <a:noFill/>
          </p:spPr>
          <p:txBody>
            <a:bodyPr wrap="square" rtlCol="0">
              <a:spAutoFit/>
            </a:bodyPr>
            <a:lstStyle/>
            <a:p>
              <a:pPr>
                <a:lnSpc>
                  <a:spcPct val="180000"/>
                </a:lnSpc>
              </a:pPr>
              <a:r>
                <a:rPr lang="ja-JP" altLang="en-US" b="1" dirty="0">
                  <a:solidFill>
                    <a:schemeClr val="tx1">
                      <a:alpha val="60000"/>
                    </a:schemeClr>
                  </a:solidFill>
                  <a:latin typeface="Source Sans Pro" charset="0"/>
                  <a:ea typeface="Source Sans Pro" charset="0"/>
                  <a:cs typeface="Source Sans Pro" charset="0"/>
                </a:rPr>
                <a:t>プロジェクト結果</a:t>
              </a:r>
              <a:endParaRPr lang="en-US" b="1" dirty="0">
                <a:solidFill>
                  <a:schemeClr val="tx1">
                    <a:alpha val="60000"/>
                  </a:schemeClr>
                </a:solidFill>
                <a:latin typeface="Source Sans Pro" charset="0"/>
                <a:ea typeface="Source Sans Pro" charset="0"/>
                <a:cs typeface="Source Sans Pro" charset="0"/>
              </a:endParaRPr>
            </a:p>
          </p:txBody>
        </p:sp>
      </p:grpSp>
      <p:sp>
        <p:nvSpPr>
          <p:cNvPr id="18" name="Rounded Rectangle 17"/>
          <p:cNvSpPr/>
          <p:nvPr/>
        </p:nvSpPr>
        <p:spPr>
          <a:xfrm>
            <a:off x="4283840" y="2530710"/>
            <a:ext cx="472966" cy="44660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06</a:t>
            </a:r>
            <a:endParaRPr lang="en-US" b="1" dirty="0">
              <a:solidFill>
                <a:schemeClr val="bg1"/>
              </a:solidFill>
              <a:latin typeface="Source Sans Pro" charset="0"/>
              <a:ea typeface="Source Sans Pro" charset="0"/>
              <a:cs typeface="Source Sans Pro" charset="0"/>
            </a:endParaRPr>
          </a:p>
        </p:txBody>
      </p:sp>
      <p:grpSp>
        <p:nvGrpSpPr>
          <p:cNvPr id="19" name="Group 18"/>
          <p:cNvGrpSpPr/>
          <p:nvPr/>
        </p:nvGrpSpPr>
        <p:grpSpPr>
          <a:xfrm>
            <a:off x="6631567" y="3447288"/>
            <a:ext cx="2204839" cy="941796"/>
            <a:chOff x="1774037" y="3855516"/>
            <a:chExt cx="2204839" cy="941796"/>
          </a:xfrm>
        </p:grpSpPr>
        <p:sp>
          <p:nvSpPr>
            <p:cNvPr id="20"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1800" dirty="0" smtClean="0">
                  <a:solidFill>
                    <a:schemeClr val="accent1"/>
                  </a:solidFill>
                  <a:latin typeface="Source Sans Pro Semibold" charset="0"/>
                  <a:ea typeface="Source Sans Pro Semibold" charset="0"/>
                  <a:cs typeface="Source Sans Pro Semibold" charset="0"/>
                </a:rPr>
                <a:t>Demo</a:t>
              </a:r>
              <a:endParaRPr lang="en-US" sz="1800" dirty="0">
                <a:solidFill>
                  <a:schemeClr val="accent1"/>
                </a:solidFill>
                <a:latin typeface="Source Sans Pro Semibold" charset="0"/>
                <a:ea typeface="Source Sans Pro Semibold" charset="0"/>
                <a:cs typeface="Source Sans Pro Semibold" charset="0"/>
              </a:endParaRPr>
            </a:p>
          </p:txBody>
        </p:sp>
        <p:sp>
          <p:nvSpPr>
            <p:cNvPr id="22" name="TextBox 21"/>
            <p:cNvSpPr txBox="1"/>
            <p:nvPr/>
          </p:nvSpPr>
          <p:spPr>
            <a:xfrm>
              <a:off x="1774037" y="4206381"/>
              <a:ext cx="2204839" cy="590931"/>
            </a:xfrm>
            <a:prstGeom prst="rect">
              <a:avLst/>
            </a:prstGeom>
            <a:noFill/>
          </p:spPr>
          <p:txBody>
            <a:bodyPr wrap="square" rtlCol="0">
              <a:spAutoFit/>
            </a:bodyPr>
            <a:lstStyle/>
            <a:p>
              <a:pPr>
                <a:lnSpc>
                  <a:spcPct val="180000"/>
                </a:lnSpc>
              </a:pPr>
              <a:r>
                <a:rPr lang="ja-JP" altLang="en-US" b="1" dirty="0">
                  <a:solidFill>
                    <a:schemeClr val="tx1">
                      <a:alpha val="60000"/>
                    </a:schemeClr>
                  </a:solidFill>
                  <a:latin typeface="Source Sans Pro" charset="0"/>
                  <a:ea typeface="Source Sans Pro" charset="0"/>
                  <a:cs typeface="Source Sans Pro" charset="0"/>
                </a:rPr>
                <a:t>デモ</a:t>
              </a:r>
              <a:endParaRPr lang="en-US" b="1" dirty="0" smtClean="0">
                <a:solidFill>
                  <a:schemeClr val="tx1">
                    <a:alpha val="60000"/>
                  </a:schemeClr>
                </a:solidFill>
                <a:latin typeface="Source Sans Pro" charset="0"/>
                <a:ea typeface="Source Sans Pro" charset="0"/>
                <a:cs typeface="Source Sans Pro" charset="0"/>
              </a:endParaRPr>
            </a:p>
          </p:txBody>
        </p:sp>
      </p:grpSp>
      <p:sp>
        <p:nvSpPr>
          <p:cNvPr id="23" name="Rounded Rectangle 22"/>
          <p:cNvSpPr/>
          <p:nvPr/>
        </p:nvSpPr>
        <p:spPr>
          <a:xfrm>
            <a:off x="6707350" y="2530710"/>
            <a:ext cx="472966" cy="44660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07</a:t>
            </a:r>
            <a:endParaRPr lang="en-US" b="1" dirty="0">
              <a:solidFill>
                <a:schemeClr val="bg1"/>
              </a:solidFill>
              <a:latin typeface="Source Sans Pro" charset="0"/>
              <a:ea typeface="Source Sans Pro" charset="0"/>
              <a:cs typeface="Source Sans Pro" charset="0"/>
            </a:endParaRPr>
          </a:p>
        </p:txBody>
      </p:sp>
      <p:grpSp>
        <p:nvGrpSpPr>
          <p:cNvPr id="24" name="Group 23"/>
          <p:cNvGrpSpPr/>
          <p:nvPr/>
        </p:nvGrpSpPr>
        <p:grpSpPr>
          <a:xfrm>
            <a:off x="9055077" y="3447288"/>
            <a:ext cx="2204839" cy="941796"/>
            <a:chOff x="1774037" y="3855516"/>
            <a:chExt cx="2204839" cy="941796"/>
          </a:xfrm>
        </p:grpSpPr>
        <p:sp>
          <p:nvSpPr>
            <p:cNvPr id="25"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1800" dirty="0" smtClean="0">
                  <a:solidFill>
                    <a:schemeClr val="accent2"/>
                  </a:solidFill>
                  <a:latin typeface="Source Sans Pro Semibold" charset="0"/>
                  <a:ea typeface="Source Sans Pro Semibold" charset="0"/>
                  <a:cs typeface="Source Sans Pro Semibold" charset="0"/>
                </a:rPr>
                <a:t>Q &amp; A</a:t>
              </a:r>
              <a:endParaRPr lang="en-US" sz="1800" dirty="0">
                <a:solidFill>
                  <a:schemeClr val="accent2"/>
                </a:solidFill>
                <a:latin typeface="Source Sans Pro Semibold" charset="0"/>
                <a:ea typeface="Source Sans Pro Semibold" charset="0"/>
                <a:cs typeface="Source Sans Pro Semibold" charset="0"/>
              </a:endParaRPr>
            </a:p>
          </p:txBody>
        </p:sp>
        <p:sp>
          <p:nvSpPr>
            <p:cNvPr id="27" name="TextBox 26"/>
            <p:cNvSpPr txBox="1"/>
            <p:nvPr/>
          </p:nvSpPr>
          <p:spPr>
            <a:xfrm>
              <a:off x="1774037" y="4206381"/>
              <a:ext cx="2204839" cy="590931"/>
            </a:xfrm>
            <a:prstGeom prst="rect">
              <a:avLst/>
            </a:prstGeom>
            <a:noFill/>
          </p:spPr>
          <p:txBody>
            <a:bodyPr wrap="square" rtlCol="0">
              <a:spAutoFit/>
            </a:bodyPr>
            <a:lstStyle/>
            <a:p>
              <a:pPr>
                <a:lnSpc>
                  <a:spcPct val="180000"/>
                </a:lnSpc>
              </a:pPr>
              <a:r>
                <a:rPr lang="ja-JP" altLang="en-US" b="1" dirty="0">
                  <a:solidFill>
                    <a:schemeClr val="tx1">
                      <a:alpha val="60000"/>
                    </a:schemeClr>
                  </a:solidFill>
                  <a:latin typeface="Source Sans Pro" charset="0"/>
                  <a:ea typeface="Source Sans Pro" charset="0"/>
                  <a:cs typeface="Source Sans Pro" charset="0"/>
                </a:rPr>
                <a:t>質問と回答</a:t>
              </a:r>
              <a:endParaRPr lang="en-US" b="1" dirty="0">
                <a:solidFill>
                  <a:schemeClr val="tx1">
                    <a:alpha val="60000"/>
                  </a:schemeClr>
                </a:solidFill>
                <a:latin typeface="Source Sans Pro" charset="0"/>
                <a:ea typeface="Source Sans Pro" charset="0"/>
                <a:cs typeface="Source Sans Pro" charset="0"/>
              </a:endParaRPr>
            </a:p>
          </p:txBody>
        </p:sp>
      </p:grpSp>
      <p:sp>
        <p:nvSpPr>
          <p:cNvPr id="28" name="Rounded Rectangle 27"/>
          <p:cNvSpPr/>
          <p:nvPr/>
        </p:nvSpPr>
        <p:spPr>
          <a:xfrm>
            <a:off x="9130860" y="2530710"/>
            <a:ext cx="472966" cy="4466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08</a:t>
            </a:r>
            <a:endParaRPr lang="en-US" b="1" dirty="0">
              <a:solidFill>
                <a:schemeClr val="bg1"/>
              </a:solidFill>
              <a:latin typeface="Source Sans Pro" charset="0"/>
              <a:ea typeface="Source Sans Pro" charset="0"/>
              <a:cs typeface="Source Sans Pro" charset="0"/>
            </a:endParaRPr>
          </a:p>
        </p:txBody>
      </p:sp>
      <p:sp>
        <p:nvSpPr>
          <p:cNvPr id="3" name="Rounded Rectangle 2"/>
          <p:cNvSpPr/>
          <p:nvPr/>
        </p:nvSpPr>
        <p:spPr>
          <a:xfrm>
            <a:off x="371475" y="6248400"/>
            <a:ext cx="1819275" cy="22860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ounded Rectangle 8"/>
          <p:cNvSpPr/>
          <p:nvPr/>
        </p:nvSpPr>
        <p:spPr>
          <a:xfrm>
            <a:off x="371475" y="228600"/>
            <a:ext cx="1085850" cy="861739"/>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ppt_x"/>
                                          </p:val>
                                        </p:tav>
                                        <p:tav tm="100000">
                                          <p:val>
                                            <p:strVal val="#ppt_x"/>
                                          </p:val>
                                        </p:tav>
                                      </p:tavLst>
                                    </p:anim>
                                    <p:anim calcmode="lin" valueType="num">
                                      <p:cBhvr additive="base">
                                        <p:cTn id="12" dur="1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6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nodeType="withEffect">
                                  <p:stCondLst>
                                    <p:cond delay="9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500" fill="hold"/>
                                        <p:tgtEl>
                                          <p:spTgt spid="24"/>
                                        </p:tgtEl>
                                        <p:attrNameLst>
                                          <p:attrName>ppt_x</p:attrName>
                                        </p:attrNameLst>
                                      </p:cBhvr>
                                      <p:tavLst>
                                        <p:tav tm="0">
                                          <p:val>
                                            <p:strVal val="#ppt_x"/>
                                          </p:val>
                                        </p:tav>
                                        <p:tav tm="100000">
                                          <p:val>
                                            <p:strVal val="#ppt_x"/>
                                          </p:val>
                                        </p:tav>
                                      </p:tavLst>
                                    </p:anim>
                                    <p:anim calcmode="lin" valueType="num">
                                      <p:cBhvr additive="base">
                                        <p:cTn id="20"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171088" y="5672243"/>
            <a:ext cx="184982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701859" y="5619692"/>
            <a:ext cx="788278"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8927" y="831681"/>
            <a:ext cx="6328977" cy="523220"/>
          </a:xfrm>
          <a:prstGeom prst="rect">
            <a:avLst/>
          </a:prstGeom>
          <a:noFill/>
        </p:spPr>
        <p:txBody>
          <a:bodyPr wrap="non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Limitation &amp; Expectation</a:t>
            </a:r>
            <a:r>
              <a:rPr lang="en-US" altLang="ja-JP"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制限と期待</a:t>
            </a:r>
            <a:r>
              <a:rPr lang="en-US" altLang="ja-JP" sz="2800" b="1" dirty="0">
                <a:solidFill>
                  <a:schemeClr val="tx2"/>
                </a:solidFill>
                <a:latin typeface="Times New Roman" panose="02020603050405020304" pitchFamily="18" charset="0"/>
                <a:cs typeface="Times New Roman" panose="02020603050405020304" pitchFamily="18" charset="0"/>
              </a:rPr>
              <a:t>  </a:t>
            </a:r>
            <a:endParaRPr lang="en-US" sz="2800" b="1" dirty="0">
              <a:solidFill>
                <a:schemeClr val="tx2"/>
              </a:solidFill>
            </a:endParaRPr>
          </a:p>
        </p:txBody>
      </p:sp>
      <p:sp>
        <p:nvSpPr>
          <p:cNvPr id="10" name="Rectangle 9"/>
          <p:cNvSpPr/>
          <p:nvPr/>
        </p:nvSpPr>
        <p:spPr>
          <a:xfrm>
            <a:off x="277091" y="153521"/>
            <a:ext cx="983673" cy="6256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387927" y="6165273"/>
            <a:ext cx="1731818" cy="37407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13" name="Table 12"/>
          <p:cNvGraphicFramePr>
            <a:graphicFrameLocks noGrp="1"/>
          </p:cNvGraphicFramePr>
          <p:nvPr/>
        </p:nvGraphicFramePr>
        <p:xfrm>
          <a:off x="1572489" y="2024314"/>
          <a:ext cx="9047018" cy="3170088"/>
        </p:xfrm>
        <a:graphic>
          <a:graphicData uri="http://schemas.openxmlformats.org/drawingml/2006/table">
            <a:tbl>
              <a:tblPr firstRow="1" bandRow="1">
                <a:tableStyleId>{5940675A-B579-460E-94D1-54222C63F5DA}</a:tableStyleId>
              </a:tblPr>
              <a:tblGrid>
                <a:gridCol w="3717144"/>
                <a:gridCol w="5329874"/>
              </a:tblGrid>
              <a:tr h="701208">
                <a:tc>
                  <a:txBody>
                    <a:bodyPr/>
                    <a:lstStyle/>
                    <a:p>
                      <a:pPr marL="0" marR="0">
                        <a:lnSpc>
                          <a:spcPct val="107000"/>
                        </a:lnSpc>
                        <a:spcBef>
                          <a:spcPts val="0"/>
                        </a:spcBef>
                        <a:spcAft>
                          <a:spcPts val="0"/>
                        </a:spcAft>
                      </a:pPr>
                      <a:r>
                        <a:rPr lang="en-US" sz="1800" b="1" dirty="0" smtClean="0">
                          <a:solidFill>
                            <a:schemeClr val="tx2"/>
                          </a:solidFill>
                          <a:effectLst/>
                          <a:latin typeface="Times New Roman" panose="02020603050405020304" pitchFamily="18" charset="0"/>
                          <a:cs typeface="Times New Roman" panose="02020603050405020304" pitchFamily="18" charset="0"/>
                        </a:rPr>
                        <a:t>Current Limitations</a:t>
                      </a:r>
                      <a:endParaRPr lang="en-US" sz="1800" b="1" dirty="0">
                        <a:solidFill>
                          <a:schemeClr val="tx2"/>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lnL w="6350" cap="flat" cmpd="sng" algn="ctr">
                      <a:solidFill>
                        <a:schemeClr val="bg1"/>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25000"/>
                          <a:lumOff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b="1" dirty="0" smtClean="0">
                          <a:solidFill>
                            <a:schemeClr val="tx2"/>
                          </a:solidFill>
                          <a:effectLst/>
                          <a:latin typeface="Times New Roman" panose="02020603050405020304" pitchFamily="18" charset="0"/>
                          <a:cs typeface="Times New Roman" panose="02020603050405020304" pitchFamily="18" charset="0"/>
                        </a:rPr>
                        <a:t>Expectation in Future</a:t>
                      </a:r>
                      <a:endParaRPr lang="en-US" sz="1800" b="1" dirty="0">
                        <a:solidFill>
                          <a:schemeClr val="tx2"/>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lnL w="6350" cap="flat" cmpd="sng" algn="ctr">
                      <a:solidFill>
                        <a:schemeClr val="tx1">
                          <a:lumMod val="25000"/>
                          <a:lumOff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25000"/>
                          <a:lumOff val="75000"/>
                        </a:schemeClr>
                      </a:solidFill>
                      <a:prstDash val="solid"/>
                      <a:round/>
                      <a:headEnd type="none" w="med" len="med"/>
                      <a:tailEnd type="none" w="med" len="med"/>
                    </a:lnB>
                  </a:tcPr>
                </a:tc>
              </a:tr>
              <a:tr h="701208">
                <a:tc>
                  <a:txBody>
                    <a:bodyPr/>
                    <a:lstStyle/>
                    <a:p>
                      <a:pPr marL="285750" lvl="0" indent="-285750">
                        <a:buFont typeface="Arial" panose="020B0604020202020204" pitchFamily="34" charset="0"/>
                        <a:buChar char="•"/>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Website not support for Vietnamese language.</a:t>
                      </a:r>
                      <a:endParaRPr lang="en-US" sz="1800" b="0" kern="1200" dirty="0" smtClean="0">
                        <a:solidFill>
                          <a:schemeClr val="tx2"/>
                        </a:solidFill>
                        <a:effectLst/>
                        <a:latin typeface="Times New Roman" panose="02020603050405020304" pitchFamily="18" charset="0"/>
                        <a:ea typeface="+mn-ea"/>
                        <a:cs typeface="Times New Roman" panose="02020603050405020304" pitchFamily="18" charset="0"/>
                      </a:endParaRPr>
                    </a:p>
                    <a:p>
                      <a:pPr marL="285750" lvl="0" indent="-285750">
                        <a:buFont typeface="Arial" panose="020B0604020202020204" pitchFamily="34" charset="0"/>
                        <a:buChar char="•"/>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Not support payment methods for people in other </a:t>
                      </a:r>
                      <a:r>
                        <a:rPr lang="en-US" sz="1800" b="0" kern="1200" dirty="0" err="1" smtClean="0">
                          <a:solidFill>
                            <a:schemeClr val="tx2"/>
                          </a:solidFill>
                          <a:effectLst/>
                          <a:latin typeface="Times New Roman" panose="02020603050405020304" pitchFamily="18" charset="0"/>
                          <a:ea typeface="+mn-ea"/>
                          <a:cs typeface="Times New Roman" panose="02020603050405020304" pitchFamily="18" charset="0"/>
                        </a:rPr>
                        <a:t>contries</a:t>
                      </a: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a:t>
                      </a:r>
                      <a:endParaRPr lang="en-US" sz="1800" b="0" kern="1200" dirty="0" smtClean="0">
                        <a:solidFill>
                          <a:schemeClr val="tx2"/>
                        </a:solidFill>
                        <a:effectLst/>
                        <a:latin typeface="Times New Roman" panose="02020603050405020304" pitchFamily="18" charset="0"/>
                        <a:ea typeface="+mn-ea"/>
                        <a:cs typeface="Times New Roman" panose="02020603050405020304" pitchFamily="18" charset="0"/>
                      </a:endParaRPr>
                    </a:p>
                    <a:p>
                      <a:pPr marL="285750" lvl="0" indent="-285750">
                        <a:buFont typeface="Arial" panose="020B0604020202020204" pitchFamily="34" charset="0"/>
                        <a:buChar char="•"/>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Not support payment by mobile cards</a:t>
                      </a:r>
                      <a:r>
                        <a:rPr lang="en-US" sz="1800" b="0" kern="1200" baseline="0" dirty="0" smtClean="0">
                          <a:solidFill>
                            <a:schemeClr val="tx2"/>
                          </a:solidFill>
                          <a:effectLst/>
                          <a:latin typeface="Times New Roman" panose="02020603050405020304" pitchFamily="18" charset="0"/>
                          <a:ea typeface="+mn-ea"/>
                          <a:cs typeface="Times New Roman" panose="02020603050405020304" pitchFamily="18" charset="0"/>
                        </a:rPr>
                        <a:t> and bank card.</a:t>
                      </a:r>
                      <a:endParaRPr lang="en-US" sz="1800" b="0" kern="1200" dirty="0" smtClean="0">
                        <a:solidFill>
                          <a:schemeClr val="tx2"/>
                        </a:solidFill>
                        <a:effectLst/>
                        <a:latin typeface="Times New Roman" panose="02020603050405020304" pitchFamily="18" charset="0"/>
                        <a:ea typeface="+mn-ea"/>
                        <a:cs typeface="Times New Roman" panose="02020603050405020304" pitchFamily="18" charset="0"/>
                      </a:endParaRPr>
                    </a:p>
                  </a:txBody>
                  <a:tcPr marL="51435" marR="51435" marT="0" marB="0">
                    <a:lnL w="6350" cap="flat" cmpd="sng" algn="ctr">
                      <a:solidFill>
                        <a:schemeClr val="bg1"/>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25000"/>
                          <a:lumOff val="75000"/>
                        </a:schemeClr>
                      </a:solidFill>
                      <a:prstDash val="solid"/>
                      <a:round/>
                      <a:headEnd type="none" w="med" len="med"/>
                      <a:tailEnd type="none" w="med" len="med"/>
                    </a:lnT>
                    <a:lnB w="6350" cap="flat" cmpd="sng" algn="ctr">
                      <a:solidFill>
                        <a:schemeClr val="tx1">
                          <a:lumMod val="25000"/>
                          <a:lumOff val="75000"/>
                        </a:schemeClr>
                      </a:solidFill>
                      <a:prstDash val="solid"/>
                      <a:round/>
                      <a:headEnd type="none" w="med" len="med"/>
                      <a:tailEnd type="none" w="med" len="med"/>
                    </a:lnB>
                  </a:tcPr>
                </a:tc>
                <a:tc>
                  <a:txBody>
                    <a:bodyPr/>
                    <a:lstStyle/>
                    <a:p>
                      <a:pPr marL="285750" lvl="0" indent="-285750">
                        <a:buFont typeface="Wingdings" panose="05000000000000000000" pitchFamily="2" charset="2"/>
                        <a:buChar char="ü"/>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Support multi-language and other payment method such as visa and master card to get funding from people in other countries.</a:t>
                      </a:r>
                      <a:endParaRPr lang="en-US" sz="1800" b="0" kern="1200" dirty="0" smtClean="0">
                        <a:solidFill>
                          <a:schemeClr val="tx2"/>
                        </a:solidFill>
                        <a:effectLst/>
                        <a:latin typeface="Times New Roman" panose="02020603050405020304" pitchFamily="18" charset="0"/>
                        <a:ea typeface="+mn-ea"/>
                        <a:cs typeface="Times New Roman" panose="02020603050405020304" pitchFamily="18" charset="0"/>
                      </a:endParaRPr>
                    </a:p>
                    <a:p>
                      <a:pPr marL="285750" lvl="0" indent="-285750">
                        <a:buFont typeface="Wingdings" panose="05000000000000000000" pitchFamily="2" charset="2"/>
                        <a:buChar char="ü"/>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Support payment by mobile cards such as </a:t>
                      </a:r>
                      <a:r>
                        <a:rPr lang="en-US" sz="1800" b="0" kern="1200" dirty="0" err="1" smtClean="0">
                          <a:solidFill>
                            <a:schemeClr val="tx2"/>
                          </a:solidFill>
                          <a:effectLst/>
                          <a:latin typeface="Times New Roman" panose="02020603050405020304" pitchFamily="18" charset="0"/>
                          <a:ea typeface="+mn-ea"/>
                          <a:cs typeface="Times New Roman" panose="02020603050405020304" pitchFamily="18" charset="0"/>
                        </a:rPr>
                        <a:t>Viettel</a:t>
                      </a: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 </a:t>
                      </a:r>
                      <a:r>
                        <a:rPr lang="en-US" sz="1800" b="0" kern="1200" dirty="0" err="1" smtClean="0">
                          <a:solidFill>
                            <a:schemeClr val="tx2"/>
                          </a:solidFill>
                          <a:effectLst/>
                          <a:latin typeface="Times New Roman" panose="02020603050405020304" pitchFamily="18" charset="0"/>
                          <a:ea typeface="+mn-ea"/>
                          <a:cs typeface="Times New Roman" panose="02020603050405020304" pitchFamily="18" charset="0"/>
                        </a:rPr>
                        <a:t>Mobi</a:t>
                      </a: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 </a:t>
                      </a:r>
                      <a:r>
                        <a:rPr lang="en-US" sz="1800" b="0" kern="1200" dirty="0" err="1" smtClean="0">
                          <a:solidFill>
                            <a:schemeClr val="tx2"/>
                          </a:solidFill>
                          <a:effectLst/>
                          <a:latin typeface="Times New Roman" panose="02020603050405020304" pitchFamily="18" charset="0"/>
                          <a:ea typeface="+mn-ea"/>
                          <a:cs typeface="Times New Roman" panose="02020603050405020304" pitchFamily="18" charset="0"/>
                        </a:rPr>
                        <a:t>Vina</a:t>
                      </a: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 …</a:t>
                      </a:r>
                      <a:endParaRPr lang="en-US" sz="1800" b="0" kern="1200" dirty="0" smtClean="0">
                        <a:solidFill>
                          <a:schemeClr val="tx2"/>
                        </a:solidFill>
                        <a:effectLst/>
                        <a:latin typeface="Times New Roman" panose="02020603050405020304" pitchFamily="18" charset="0"/>
                        <a:ea typeface="+mn-ea"/>
                        <a:cs typeface="Times New Roman" panose="02020603050405020304" pitchFamily="18" charset="0"/>
                      </a:endParaRPr>
                    </a:p>
                    <a:p>
                      <a:pPr marL="285750" lvl="0" indent="-285750">
                        <a:buFont typeface="Wingdings" panose="05000000000000000000" pitchFamily="2" charset="2"/>
                        <a:buChar char="ü"/>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App for Android and IOS which supports members manage their projects and admin can manage system anywhere by smart phone.</a:t>
                      </a:r>
                      <a:endParaRPr lang="en-US" sz="1800" b="0" kern="1200" dirty="0" smtClean="0">
                        <a:solidFill>
                          <a:schemeClr val="tx2"/>
                        </a:solidFill>
                        <a:effectLst/>
                        <a:latin typeface="Times New Roman" panose="02020603050405020304" pitchFamily="18" charset="0"/>
                        <a:ea typeface="+mn-ea"/>
                        <a:cs typeface="Times New Roman" panose="02020603050405020304" pitchFamily="18" charset="0"/>
                      </a:endParaRPr>
                    </a:p>
                    <a:p>
                      <a:pPr marL="285750" lvl="0" indent="-285750">
                        <a:buFont typeface="Wingdings" panose="05000000000000000000" pitchFamily="2" charset="2"/>
                        <a:buChar char="ü"/>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Expand server to </a:t>
                      </a:r>
                      <a:r>
                        <a:rPr lang="en-US" sz="1800" b="0" kern="1200" dirty="0" err="1" smtClean="0">
                          <a:solidFill>
                            <a:schemeClr val="tx2"/>
                          </a:solidFill>
                          <a:effectLst/>
                          <a:latin typeface="Times New Roman" panose="02020603050405020304" pitchFamily="18" charset="0"/>
                          <a:ea typeface="+mn-ea"/>
                          <a:cs typeface="Times New Roman" panose="02020603050405020304" pitchFamily="18" charset="0"/>
                        </a:rPr>
                        <a:t>inscrease</a:t>
                      </a: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 number of users.</a:t>
                      </a:r>
                      <a:endParaRPr lang="en-US" sz="1800" b="0" kern="1200" dirty="0">
                        <a:solidFill>
                          <a:schemeClr val="tx2"/>
                        </a:solidFill>
                        <a:effectLst/>
                        <a:latin typeface="Times New Roman" panose="02020603050405020304" pitchFamily="18" charset="0"/>
                        <a:ea typeface="+mn-ea"/>
                        <a:cs typeface="Times New Roman" panose="02020603050405020304" pitchFamily="18" charset="0"/>
                      </a:endParaRPr>
                    </a:p>
                  </a:txBody>
                  <a:tcPr marL="51435" marR="51435" marT="0" marB="0">
                    <a:lnL w="6350" cap="flat" cmpd="sng" algn="ctr">
                      <a:solidFill>
                        <a:schemeClr val="tx1">
                          <a:lumMod val="25000"/>
                          <a:lumOff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25000"/>
                          <a:lumOff val="75000"/>
                        </a:schemeClr>
                      </a:solidFill>
                      <a:prstDash val="solid"/>
                      <a:round/>
                      <a:headEnd type="none" w="med" len="med"/>
                      <a:tailEnd type="none" w="med" len="med"/>
                    </a:lnT>
                    <a:lnB w="6350" cap="flat" cmpd="sng" algn="ctr">
                      <a:solidFill>
                        <a:schemeClr val="tx1">
                          <a:lumMod val="25000"/>
                          <a:lumOff val="75000"/>
                        </a:schemeClr>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 decel="5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14:presetBounceEnd="50000">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14:bounceEnd="50000">
                                          <p:cBhvr additive="base">
                                            <p:cTn id="19" dur="15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20"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 decel="5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7291" r="7291"/>
          <a:stretch>
            <a:fillRect/>
          </a:stretch>
        </p:blipFill>
        <p:spPr/>
      </p:pic>
      <p:sp>
        <p:nvSpPr>
          <p:cNvPr id="6" name="Rounded Rectangle 5"/>
          <p:cNvSpPr/>
          <p:nvPr/>
        </p:nvSpPr>
        <p:spPr>
          <a:xfrm>
            <a:off x="401782" y="6220691"/>
            <a:ext cx="1731818" cy="277091"/>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itle 1"/>
          <p:cNvSpPr txBox="1"/>
          <p:nvPr/>
        </p:nvSpPr>
        <p:spPr>
          <a:xfrm>
            <a:off x="166254" y="4370295"/>
            <a:ext cx="6808795"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4400" dirty="0" smtClean="0"/>
              <a:t>7.</a:t>
            </a:r>
            <a:r>
              <a:rPr lang="ja-JP" altLang="en-US" sz="4400" dirty="0" smtClean="0"/>
              <a:t>　</a:t>
            </a:r>
            <a:r>
              <a:rPr lang="en-US" altLang="ja-JP" sz="4400" dirty="0" smtClean="0"/>
              <a:t>Demo </a:t>
            </a:r>
            <a:endParaRPr lang="en-US" altLang="ja-JP" sz="4400" dirty="0" smtClean="0"/>
          </a:p>
          <a:p>
            <a:r>
              <a:rPr lang="en-US" altLang="ja-JP" sz="4400" dirty="0" smtClean="0">
                <a:solidFill>
                  <a:schemeClr val="tx1">
                    <a:alpha val="60000"/>
                  </a:schemeClr>
                </a:solidFill>
                <a:latin typeface="Source Sans Pro" charset="0"/>
                <a:ea typeface="Source Sans Pro" charset="0"/>
                <a:cs typeface="Source Sans Pro" charset="0"/>
              </a:rPr>
              <a:t>     	</a:t>
            </a:r>
            <a:r>
              <a:rPr lang="ja-JP" altLang="en-US" sz="4400" dirty="0">
                <a:solidFill>
                  <a:schemeClr val="tx1">
                    <a:alpha val="60000"/>
                  </a:schemeClr>
                </a:solidFill>
                <a:latin typeface="Source Sans Pro" charset="0"/>
                <a:ea typeface="Source Sans Pro" charset="0"/>
                <a:cs typeface="Source Sans Pro" charset="0"/>
              </a:rPr>
              <a:t>デ</a:t>
            </a:r>
            <a:r>
              <a:rPr lang="ja-JP" altLang="en-US" sz="4400" dirty="0" smtClean="0">
                <a:solidFill>
                  <a:schemeClr val="tx1">
                    <a:alpha val="60000"/>
                  </a:schemeClr>
                </a:solidFill>
                <a:latin typeface="Source Sans Pro" charset="0"/>
                <a:ea typeface="Source Sans Pro" charset="0"/>
                <a:cs typeface="Source Sans Pro" charset="0"/>
              </a:rPr>
              <a:t>モ</a:t>
            </a:r>
            <a:endParaRPr lang="en-US" sz="4400" dirty="0">
              <a:solidFill>
                <a:schemeClr val="tx1">
                  <a:alpha val="60000"/>
                </a:schemeClr>
              </a:solidFill>
              <a:latin typeface="Source Sans Pro" charset="0"/>
              <a:ea typeface="Source Sans Pro" charset="0"/>
              <a:cs typeface="Source Sans Pro"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1"/>
          <a:stretch>
            <a:fillRect/>
          </a:stretch>
        </p:blipFill>
        <p:spPr>
          <a:xfrm>
            <a:off x="2668183" y="1162886"/>
            <a:ext cx="7348653" cy="2523490"/>
          </a:xfrm>
          <a:prstGeom prst="rect">
            <a:avLst/>
          </a:prstGeom>
        </p:spPr>
      </p:pic>
      <p:pic>
        <p:nvPicPr>
          <p:cNvPr id="4" name="Picture 3"/>
          <p:cNvPicPr/>
          <p:nvPr/>
        </p:nvPicPr>
        <p:blipFill>
          <a:blip r:embed="rId2"/>
          <a:stretch>
            <a:fillRect/>
          </a:stretch>
        </p:blipFill>
        <p:spPr>
          <a:xfrm>
            <a:off x="2335675" y="3686376"/>
            <a:ext cx="6960725" cy="2560955"/>
          </a:xfrm>
          <a:prstGeom prst="rect">
            <a:avLst/>
          </a:prstGeom>
        </p:spPr>
      </p:pic>
      <p:sp>
        <p:nvSpPr>
          <p:cNvPr id="5" name="Rectangle 4"/>
          <p:cNvSpPr/>
          <p:nvPr/>
        </p:nvSpPr>
        <p:spPr>
          <a:xfrm>
            <a:off x="360218" y="249382"/>
            <a:ext cx="803564" cy="62345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p:cNvSpPr/>
          <p:nvPr/>
        </p:nvSpPr>
        <p:spPr>
          <a:xfrm>
            <a:off x="360218" y="6247331"/>
            <a:ext cx="1975457" cy="20888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368329" y="454060"/>
            <a:ext cx="2013693"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Demo</a:t>
            </a:r>
            <a:r>
              <a:rPr lang="en-US" altLang="ja-JP" sz="2800" b="1" dirty="0">
                <a:latin typeface="Times New Roman" panose="02020603050405020304" pitchFamily="18" charset="0"/>
                <a:cs typeface="Times New Roman" panose="02020603050405020304" pitchFamily="18" charset="0"/>
              </a:rPr>
              <a:t> -</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デモ</a:t>
            </a:r>
            <a:endParaRPr lang="en-US" sz="28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345238" y="1131903"/>
            <a:ext cx="5409486" cy="1325563"/>
          </a:xfrm>
        </p:spPr>
        <p:txBody>
          <a:bodyPr/>
          <a:lstStyle/>
          <a:p>
            <a:r>
              <a:rPr lang="en-US" sz="4800" dirty="0"/>
              <a:t>Q &amp; A </a:t>
            </a:r>
            <a:r>
              <a:rPr lang="en-US" altLang="ja-JP" sz="4800" dirty="0"/>
              <a:t>-</a:t>
            </a:r>
            <a:r>
              <a:rPr lang="ja-JP" altLang="en-US" sz="4800" dirty="0">
                <a:latin typeface="SimSun" panose="02010600030101010101" pitchFamily="2" charset="-122"/>
                <a:ea typeface="SimSun" panose="02010600030101010101" pitchFamily="2" charset="-122"/>
              </a:rPr>
              <a:t>質問と回答</a:t>
            </a:r>
            <a:endParaRPr lang="vi-VN" sz="4800" dirty="0"/>
          </a:p>
        </p:txBody>
      </p:sp>
      <p:pic>
        <p:nvPicPr>
          <p:cNvPr id="3" name="Picture Placeholder 2"/>
          <p:cNvPicPr>
            <a:picLocks noGrp="1" noChangeAspect="1"/>
          </p:cNvPicPr>
          <p:nvPr>
            <p:ph type="pic" sz="quarter" idx="4294967295"/>
          </p:nvPr>
        </p:nvPicPr>
        <p:blipFill>
          <a:blip r:embed="rId1">
            <a:extLst>
              <a:ext uri="{28A0092B-C50C-407E-A947-70E740481C1C}">
                <a14:useLocalDpi xmlns:a14="http://schemas.microsoft.com/office/drawing/2010/main" val="0"/>
              </a:ext>
            </a:extLst>
          </a:blip>
          <a:srcRect l="17749" r="17749"/>
          <a:stretch>
            <a:fillRect/>
          </a:stretch>
        </p:blipFill>
        <p:spPr>
          <a:xfrm>
            <a:off x="0" y="0"/>
            <a:ext cx="6345238" cy="6148388"/>
          </a:xfrm>
          <a:custGeom>
            <a:avLst/>
            <a:gdLst>
              <a:gd name="connsiteX0" fmla="*/ 5232791 w 6345932"/>
              <a:gd name="connsiteY0" fmla="*/ 0 h 6147737"/>
              <a:gd name="connsiteX1" fmla="*/ 5692306 w 6345932"/>
              <a:gd name="connsiteY1" fmla="*/ 0 h 6147737"/>
              <a:gd name="connsiteX2" fmla="*/ 5693597 w 6345932"/>
              <a:gd name="connsiteY2" fmla="*/ 5169 h 6147737"/>
              <a:gd name="connsiteX3" fmla="*/ 5711762 w 6345932"/>
              <a:gd name="connsiteY3" fmla="*/ 38230 h 6147737"/>
              <a:gd name="connsiteX4" fmla="*/ 5724973 w 6345932"/>
              <a:gd name="connsiteY4" fmla="*/ 104349 h 6147737"/>
              <a:gd name="connsiteX5" fmla="*/ 5606070 w 6345932"/>
              <a:gd name="connsiteY5" fmla="*/ 527520 h 6147737"/>
              <a:gd name="connsiteX6" fmla="*/ 5460740 w 6345932"/>
              <a:gd name="connsiteY6" fmla="*/ 672986 h 6147737"/>
              <a:gd name="connsiteX7" fmla="*/ 5341831 w 6345932"/>
              <a:gd name="connsiteY7" fmla="*/ 752330 h 6147737"/>
              <a:gd name="connsiteX8" fmla="*/ 5315409 w 6345932"/>
              <a:gd name="connsiteY8" fmla="*/ 818449 h 6147737"/>
              <a:gd name="connsiteX9" fmla="*/ 5487162 w 6345932"/>
              <a:gd name="connsiteY9" fmla="*/ 1069704 h 6147737"/>
              <a:gd name="connsiteX10" fmla="*/ 5645703 w 6345932"/>
              <a:gd name="connsiteY10" fmla="*/ 1294514 h 6147737"/>
              <a:gd name="connsiteX11" fmla="*/ 5540010 w 6345932"/>
              <a:gd name="connsiteY11" fmla="*/ 1479650 h 6147737"/>
              <a:gd name="connsiteX12" fmla="*/ 5434313 w 6345932"/>
              <a:gd name="connsiteY12" fmla="*/ 1466425 h 6147737"/>
              <a:gd name="connsiteX13" fmla="*/ 5579643 w 6345932"/>
              <a:gd name="connsiteY13" fmla="*/ 1598667 h 6147737"/>
              <a:gd name="connsiteX14" fmla="*/ 5698551 w 6345932"/>
              <a:gd name="connsiteY14" fmla="*/ 1823473 h 6147737"/>
              <a:gd name="connsiteX15" fmla="*/ 5632492 w 6345932"/>
              <a:gd name="connsiteY15" fmla="*/ 1902821 h 6147737"/>
              <a:gd name="connsiteX16" fmla="*/ 5579643 w 6345932"/>
              <a:gd name="connsiteY16" fmla="*/ 1889596 h 6147737"/>
              <a:gd name="connsiteX17" fmla="*/ 5777822 w 6345932"/>
              <a:gd name="connsiteY17" fmla="*/ 2365661 h 6147737"/>
              <a:gd name="connsiteX18" fmla="*/ 5698551 w 6345932"/>
              <a:gd name="connsiteY18" fmla="*/ 2378886 h 6147737"/>
              <a:gd name="connsiteX19" fmla="*/ 5500373 w 6345932"/>
              <a:gd name="connsiteY19" fmla="*/ 2259868 h 6147737"/>
              <a:gd name="connsiteX20" fmla="*/ 5341831 w 6345932"/>
              <a:gd name="connsiteY20" fmla="*/ 2220194 h 6147737"/>
              <a:gd name="connsiteX21" fmla="*/ 5275772 w 6345932"/>
              <a:gd name="connsiteY21" fmla="*/ 2233419 h 6147737"/>
              <a:gd name="connsiteX22" fmla="*/ 5117230 w 6345932"/>
              <a:gd name="connsiteY22" fmla="*/ 2206970 h 6147737"/>
              <a:gd name="connsiteX23" fmla="*/ 5077593 w 6345932"/>
              <a:gd name="connsiteY23" fmla="*/ 2259868 h 6147737"/>
              <a:gd name="connsiteX24" fmla="*/ 5117230 w 6345932"/>
              <a:gd name="connsiteY24" fmla="*/ 2312763 h 6147737"/>
              <a:gd name="connsiteX25" fmla="*/ 5249350 w 6345932"/>
              <a:gd name="connsiteY25" fmla="*/ 2365661 h 6147737"/>
              <a:gd name="connsiteX26" fmla="*/ 5553221 w 6345932"/>
              <a:gd name="connsiteY26" fmla="*/ 2564022 h 6147737"/>
              <a:gd name="connsiteX27" fmla="*/ 6174180 w 6345932"/>
              <a:gd name="connsiteY27" fmla="*/ 2960744 h 6147737"/>
              <a:gd name="connsiteX28" fmla="*/ 6345932 w 6345932"/>
              <a:gd name="connsiteY28" fmla="*/ 3132655 h 6147737"/>
              <a:gd name="connsiteX29" fmla="*/ 6345932 w 6345932"/>
              <a:gd name="connsiteY29" fmla="*/ 3198774 h 6147737"/>
              <a:gd name="connsiteX30" fmla="*/ 6174180 w 6345932"/>
              <a:gd name="connsiteY30" fmla="*/ 3331016 h 6147737"/>
              <a:gd name="connsiteX31" fmla="*/ 6068483 w 6345932"/>
              <a:gd name="connsiteY31" fmla="*/ 3291342 h 6147737"/>
              <a:gd name="connsiteX32" fmla="*/ 5949579 w 6345932"/>
              <a:gd name="connsiteY32" fmla="*/ 3251672 h 6147737"/>
              <a:gd name="connsiteX33" fmla="*/ 5526799 w 6345932"/>
              <a:gd name="connsiteY33" fmla="*/ 3278118 h 6147737"/>
              <a:gd name="connsiteX34" fmla="*/ 5751400 w 6345932"/>
              <a:gd name="connsiteY34" fmla="*/ 3436809 h 6147737"/>
              <a:gd name="connsiteX35" fmla="*/ 6147753 w 6345932"/>
              <a:gd name="connsiteY35" fmla="*/ 3793856 h 6147737"/>
              <a:gd name="connsiteX36" fmla="*/ 6121331 w 6345932"/>
              <a:gd name="connsiteY36" fmla="*/ 4150904 h 6147737"/>
              <a:gd name="connsiteX37" fmla="*/ 5764611 w 6345932"/>
              <a:gd name="connsiteY37" fmla="*/ 4164129 h 6147737"/>
              <a:gd name="connsiteX38" fmla="*/ 5592859 w 6345932"/>
              <a:gd name="connsiteY38" fmla="*/ 3992217 h 6147737"/>
              <a:gd name="connsiteX39" fmla="*/ 5487162 w 6345932"/>
              <a:gd name="connsiteY39" fmla="*/ 3899649 h 6147737"/>
              <a:gd name="connsiteX40" fmla="*/ 5328620 w 6345932"/>
              <a:gd name="connsiteY40" fmla="*/ 3992217 h 6147737"/>
              <a:gd name="connsiteX41" fmla="*/ 5262561 w 6345932"/>
              <a:gd name="connsiteY41" fmla="*/ 3992217 h 6147737"/>
              <a:gd name="connsiteX42" fmla="*/ 5051171 w 6345932"/>
              <a:gd name="connsiteY42" fmla="*/ 4031887 h 6147737"/>
              <a:gd name="connsiteX43" fmla="*/ 4813359 w 6345932"/>
              <a:gd name="connsiteY43" fmla="*/ 4058336 h 6147737"/>
              <a:gd name="connsiteX44" fmla="*/ 4601969 w 6345932"/>
              <a:gd name="connsiteY44" fmla="*/ 3886424 h 6147737"/>
              <a:gd name="connsiteX45" fmla="*/ 4417002 w 6345932"/>
              <a:gd name="connsiteY45" fmla="*/ 4084785 h 6147737"/>
              <a:gd name="connsiteX46" fmla="*/ 4179190 w 6345932"/>
              <a:gd name="connsiteY46" fmla="*/ 4005442 h 6147737"/>
              <a:gd name="connsiteX47" fmla="*/ 3809259 w 6345932"/>
              <a:gd name="connsiteY47" fmla="*/ 4005442 h 6147737"/>
              <a:gd name="connsiteX48" fmla="*/ 3716772 w 6345932"/>
              <a:gd name="connsiteY48" fmla="*/ 4084785 h 6147737"/>
              <a:gd name="connsiteX49" fmla="*/ 3597869 w 6345932"/>
              <a:gd name="connsiteY49" fmla="*/ 4031887 h 6147737"/>
              <a:gd name="connsiteX50" fmla="*/ 3518594 w 6345932"/>
              <a:gd name="connsiteY50" fmla="*/ 3965768 h 6147737"/>
              <a:gd name="connsiteX51" fmla="*/ 3399690 w 6345932"/>
              <a:gd name="connsiteY51" fmla="*/ 3780632 h 6147737"/>
              <a:gd name="connsiteX52" fmla="*/ 3611080 w 6345932"/>
              <a:gd name="connsiteY52" fmla="*/ 4865004 h 6147737"/>
              <a:gd name="connsiteX53" fmla="*/ 3478961 w 6345932"/>
              <a:gd name="connsiteY53" fmla="*/ 4865004 h 6147737"/>
              <a:gd name="connsiteX54" fmla="*/ 3280782 w 6345932"/>
              <a:gd name="connsiteY54" fmla="*/ 4798885 h 6147737"/>
              <a:gd name="connsiteX55" fmla="*/ 3293993 w 6345932"/>
              <a:gd name="connsiteY55" fmla="*/ 4957572 h 6147737"/>
              <a:gd name="connsiteX56" fmla="*/ 3241149 w 6345932"/>
              <a:gd name="connsiteY56" fmla="*/ 5050140 h 6147737"/>
              <a:gd name="connsiteX57" fmla="*/ 3175089 w 6345932"/>
              <a:gd name="connsiteY57" fmla="*/ 5103034 h 6147737"/>
              <a:gd name="connsiteX58" fmla="*/ 3029759 w 6345932"/>
              <a:gd name="connsiteY58" fmla="*/ 5208827 h 6147737"/>
              <a:gd name="connsiteX59" fmla="*/ 3003332 w 6345932"/>
              <a:gd name="connsiteY59" fmla="*/ 5195602 h 6147737"/>
              <a:gd name="connsiteX60" fmla="*/ 2818369 w 6345932"/>
              <a:gd name="connsiteY60" fmla="*/ 4957572 h 6147737"/>
              <a:gd name="connsiteX61" fmla="*/ 2765520 w 6345932"/>
              <a:gd name="connsiteY61" fmla="*/ 4851779 h 6147737"/>
              <a:gd name="connsiteX62" fmla="*/ 2805153 w 6345932"/>
              <a:gd name="connsiteY62" fmla="*/ 5076589 h 6147737"/>
              <a:gd name="connsiteX63" fmla="*/ 2805153 w 6345932"/>
              <a:gd name="connsiteY63" fmla="*/ 5155933 h 6147737"/>
              <a:gd name="connsiteX64" fmla="*/ 2725883 w 6345932"/>
              <a:gd name="connsiteY64" fmla="*/ 5288170 h 6147737"/>
              <a:gd name="connsiteX65" fmla="*/ 2673039 w 6345932"/>
              <a:gd name="connsiteY65" fmla="*/ 5274950 h 6147737"/>
              <a:gd name="connsiteX66" fmla="*/ 2501282 w 6345932"/>
              <a:gd name="connsiteY66" fmla="*/ 5036915 h 6147737"/>
              <a:gd name="connsiteX67" fmla="*/ 2197410 w 6345932"/>
              <a:gd name="connsiteY67" fmla="*/ 4217027 h 6147737"/>
              <a:gd name="connsiteX68" fmla="*/ 2170984 w 6345932"/>
              <a:gd name="connsiteY68" fmla="*/ 4137679 h 6147737"/>
              <a:gd name="connsiteX69" fmla="*/ 2157773 w 6345932"/>
              <a:gd name="connsiteY69" fmla="*/ 4150904 h 6147737"/>
              <a:gd name="connsiteX70" fmla="*/ 2237043 w 6345932"/>
              <a:gd name="connsiteY70" fmla="*/ 4534401 h 6147737"/>
              <a:gd name="connsiteX71" fmla="*/ 2422011 w 6345932"/>
              <a:gd name="connsiteY71" fmla="*/ 5301395 h 6147737"/>
              <a:gd name="connsiteX72" fmla="*/ 2448433 w 6345932"/>
              <a:gd name="connsiteY72" fmla="*/ 5605549 h 6147737"/>
              <a:gd name="connsiteX73" fmla="*/ 2488071 w 6345932"/>
              <a:gd name="connsiteY73" fmla="*/ 5803909 h 6147737"/>
              <a:gd name="connsiteX74" fmla="*/ 2501282 w 6345932"/>
              <a:gd name="connsiteY74" fmla="*/ 5975821 h 6147737"/>
              <a:gd name="connsiteX75" fmla="*/ 2422011 w 6345932"/>
              <a:gd name="connsiteY75" fmla="*/ 6134512 h 6147737"/>
              <a:gd name="connsiteX76" fmla="*/ 2395589 w 6345932"/>
              <a:gd name="connsiteY76" fmla="*/ 6147737 h 6147737"/>
              <a:gd name="connsiteX77" fmla="*/ 2276681 w 6345932"/>
              <a:gd name="connsiteY77" fmla="*/ 6081614 h 6147737"/>
              <a:gd name="connsiteX78" fmla="*/ 2038869 w 6345932"/>
              <a:gd name="connsiteY78" fmla="*/ 5671667 h 6147737"/>
              <a:gd name="connsiteX79" fmla="*/ 1986021 w 6345932"/>
              <a:gd name="connsiteY79" fmla="*/ 5618773 h 6147737"/>
              <a:gd name="connsiteX80" fmla="*/ 1483970 w 6345932"/>
              <a:gd name="connsiteY80" fmla="*/ 4521176 h 6147737"/>
              <a:gd name="connsiteX81" fmla="*/ 1246158 w 6345932"/>
              <a:gd name="connsiteY81" fmla="*/ 4045111 h 6147737"/>
              <a:gd name="connsiteX82" fmla="*/ 1140461 w 6345932"/>
              <a:gd name="connsiteY82" fmla="*/ 3833530 h 6147737"/>
              <a:gd name="connsiteX83" fmla="*/ 1114039 w 6345932"/>
              <a:gd name="connsiteY83" fmla="*/ 3846750 h 6147737"/>
              <a:gd name="connsiteX84" fmla="*/ 1127250 w 6345932"/>
              <a:gd name="connsiteY84" fmla="*/ 4005442 h 6147737"/>
              <a:gd name="connsiteX85" fmla="*/ 1180099 w 6345932"/>
              <a:gd name="connsiteY85" fmla="*/ 4322816 h 6147737"/>
              <a:gd name="connsiteX86" fmla="*/ 1232943 w 6345932"/>
              <a:gd name="connsiteY86" fmla="*/ 5023691 h 6147737"/>
              <a:gd name="connsiteX87" fmla="*/ 1193310 w 6345932"/>
              <a:gd name="connsiteY87" fmla="*/ 5195602 h 6147737"/>
              <a:gd name="connsiteX88" fmla="*/ 1127250 w 6345932"/>
              <a:gd name="connsiteY88" fmla="*/ 5235276 h 6147737"/>
              <a:gd name="connsiteX89" fmla="*/ 876223 w 6345932"/>
              <a:gd name="connsiteY89" fmla="*/ 5182382 h 6147737"/>
              <a:gd name="connsiteX90" fmla="*/ 757319 w 6345932"/>
              <a:gd name="connsiteY90" fmla="*/ 5116259 h 6147737"/>
              <a:gd name="connsiteX91" fmla="*/ 704471 w 6345932"/>
              <a:gd name="connsiteY91" fmla="*/ 5063365 h 6147737"/>
              <a:gd name="connsiteX92" fmla="*/ 532714 w 6345932"/>
              <a:gd name="connsiteY92" fmla="*/ 4891453 h 6147737"/>
              <a:gd name="connsiteX93" fmla="*/ 493081 w 6345932"/>
              <a:gd name="connsiteY93" fmla="*/ 4851779 h 6147737"/>
              <a:gd name="connsiteX94" fmla="*/ 109934 w 6345932"/>
              <a:gd name="connsiteY94" fmla="*/ 4534401 h 6147737"/>
              <a:gd name="connsiteX95" fmla="*/ 35619 w 6345932"/>
              <a:gd name="connsiteY95" fmla="*/ 4502996 h 6147737"/>
              <a:gd name="connsiteX96" fmla="*/ 0 w 6345932"/>
              <a:gd name="connsiteY96" fmla="*/ 4502823 h 6147737"/>
              <a:gd name="connsiteX97" fmla="*/ 0 w 6345932"/>
              <a:gd name="connsiteY97" fmla="*/ 4015388 h 6147737"/>
              <a:gd name="connsiteX98" fmla="*/ 19312 w 6345932"/>
              <a:gd name="connsiteY98" fmla="*/ 4021352 h 6147737"/>
              <a:gd name="connsiteX99" fmla="*/ 255269 w 6345932"/>
              <a:gd name="connsiteY99" fmla="*/ 4190578 h 6147737"/>
              <a:gd name="connsiteX100" fmla="*/ 744104 w 6345932"/>
              <a:gd name="connsiteY100" fmla="*/ 4666643 h 6147737"/>
              <a:gd name="connsiteX101" fmla="*/ 849801 w 6345932"/>
              <a:gd name="connsiteY101" fmla="*/ 4785660 h 6147737"/>
              <a:gd name="connsiteX102" fmla="*/ 876223 w 6345932"/>
              <a:gd name="connsiteY102" fmla="*/ 4719537 h 6147737"/>
              <a:gd name="connsiteX103" fmla="*/ 849801 w 6345932"/>
              <a:gd name="connsiteY103" fmla="*/ 4296371 h 6147737"/>
              <a:gd name="connsiteX104" fmla="*/ 704471 w 6345932"/>
              <a:gd name="connsiteY104" fmla="*/ 3489703 h 6147737"/>
              <a:gd name="connsiteX105" fmla="*/ 730893 w 6345932"/>
              <a:gd name="connsiteY105" fmla="*/ 3251672 h 6147737"/>
              <a:gd name="connsiteX106" fmla="*/ 810163 w 6345932"/>
              <a:gd name="connsiteY106" fmla="*/ 3172325 h 6147737"/>
              <a:gd name="connsiteX107" fmla="*/ 955493 w 6345932"/>
              <a:gd name="connsiteY107" fmla="*/ 3172325 h 6147737"/>
              <a:gd name="connsiteX108" fmla="*/ 1061191 w 6345932"/>
              <a:gd name="connsiteY108" fmla="*/ 3251672 h 6147737"/>
              <a:gd name="connsiteX109" fmla="*/ 1219732 w 6345932"/>
              <a:gd name="connsiteY109" fmla="*/ 3423584 h 6147737"/>
              <a:gd name="connsiteX110" fmla="*/ 1299002 w 6345932"/>
              <a:gd name="connsiteY110" fmla="*/ 3516152 h 6147737"/>
              <a:gd name="connsiteX111" fmla="*/ 1563241 w 6345932"/>
              <a:gd name="connsiteY111" fmla="*/ 4005442 h 6147737"/>
              <a:gd name="connsiteX112" fmla="*/ 2091713 w 6345932"/>
              <a:gd name="connsiteY112" fmla="*/ 5169157 h 6147737"/>
              <a:gd name="connsiteX113" fmla="*/ 2118140 w 6345932"/>
              <a:gd name="connsiteY113" fmla="*/ 5208827 h 6147737"/>
              <a:gd name="connsiteX114" fmla="*/ 2025654 w 6345932"/>
              <a:gd name="connsiteY114" fmla="*/ 4759211 h 6147737"/>
              <a:gd name="connsiteX115" fmla="*/ 1972810 w 6345932"/>
              <a:gd name="connsiteY115" fmla="*/ 4494732 h 6147737"/>
              <a:gd name="connsiteX116" fmla="*/ 1893539 w 6345932"/>
              <a:gd name="connsiteY116" fmla="*/ 4230247 h 6147737"/>
              <a:gd name="connsiteX117" fmla="*/ 1840690 w 6345932"/>
              <a:gd name="connsiteY117" fmla="*/ 3952543 h 6147737"/>
              <a:gd name="connsiteX118" fmla="*/ 1734993 w 6345932"/>
              <a:gd name="connsiteY118" fmla="*/ 3529377 h 6147737"/>
              <a:gd name="connsiteX119" fmla="*/ 1682149 w 6345932"/>
              <a:gd name="connsiteY119" fmla="*/ 3079757 h 6147737"/>
              <a:gd name="connsiteX120" fmla="*/ 1787842 w 6345932"/>
              <a:gd name="connsiteY120" fmla="*/ 2921070 h 6147737"/>
              <a:gd name="connsiteX121" fmla="*/ 1986021 w 6345932"/>
              <a:gd name="connsiteY121" fmla="*/ 2973964 h 6147737"/>
              <a:gd name="connsiteX122" fmla="*/ 2104929 w 6345932"/>
              <a:gd name="connsiteY122" fmla="*/ 3119430 h 6147737"/>
              <a:gd name="connsiteX123" fmla="*/ 2038869 w 6345932"/>
              <a:gd name="connsiteY123" fmla="*/ 2762383 h 6147737"/>
              <a:gd name="connsiteX124" fmla="*/ 1999232 w 6345932"/>
              <a:gd name="connsiteY124" fmla="*/ 2577247 h 6147737"/>
              <a:gd name="connsiteX125" fmla="*/ 2025654 w 6345932"/>
              <a:gd name="connsiteY125" fmla="*/ 2154076 h 6147737"/>
              <a:gd name="connsiteX126" fmla="*/ 2170984 w 6345932"/>
              <a:gd name="connsiteY126" fmla="*/ 2167301 h 6147737"/>
              <a:gd name="connsiteX127" fmla="*/ 2170984 w 6345932"/>
              <a:gd name="connsiteY127" fmla="*/ 2061508 h 6147737"/>
              <a:gd name="connsiteX128" fmla="*/ 2223832 w 6345932"/>
              <a:gd name="connsiteY128" fmla="*/ 1889596 h 6147737"/>
              <a:gd name="connsiteX129" fmla="*/ 2223832 w 6345932"/>
              <a:gd name="connsiteY129" fmla="*/ 1836698 h 6147737"/>
              <a:gd name="connsiteX130" fmla="*/ 2170984 w 6345932"/>
              <a:gd name="connsiteY130" fmla="*/ 1466425 h 6147737"/>
              <a:gd name="connsiteX131" fmla="*/ 2170984 w 6345932"/>
              <a:gd name="connsiteY131" fmla="*/ 1387082 h 6147737"/>
              <a:gd name="connsiteX132" fmla="*/ 2408800 w 6345932"/>
              <a:gd name="connsiteY132" fmla="*/ 1585443 h 6147737"/>
              <a:gd name="connsiteX133" fmla="*/ 2461649 w 6345932"/>
              <a:gd name="connsiteY133" fmla="*/ 1664786 h 6147737"/>
              <a:gd name="connsiteX134" fmla="*/ 2461649 w 6345932"/>
              <a:gd name="connsiteY134" fmla="*/ 1439976 h 6147737"/>
              <a:gd name="connsiteX135" fmla="*/ 2580553 w 6345932"/>
              <a:gd name="connsiteY135" fmla="*/ 1519324 h 6147737"/>
              <a:gd name="connsiteX136" fmla="*/ 2593764 w 6345932"/>
              <a:gd name="connsiteY136" fmla="*/ 1506099 h 6147737"/>
              <a:gd name="connsiteX137" fmla="*/ 2488071 w 6345932"/>
              <a:gd name="connsiteY137" fmla="*/ 1294514 h 6147737"/>
              <a:gd name="connsiteX138" fmla="*/ 2488071 w 6345932"/>
              <a:gd name="connsiteY138" fmla="*/ 1228395 h 6147737"/>
              <a:gd name="connsiteX139" fmla="*/ 2501282 w 6345932"/>
              <a:gd name="connsiteY139" fmla="*/ 1228395 h 6147737"/>
              <a:gd name="connsiteX140" fmla="*/ 2355952 w 6345932"/>
              <a:gd name="connsiteY140" fmla="*/ 1016809 h 6147737"/>
              <a:gd name="connsiteX141" fmla="*/ 2527704 w 6345932"/>
              <a:gd name="connsiteY141" fmla="*/ 1175496 h 6147737"/>
              <a:gd name="connsiteX142" fmla="*/ 2739094 w 6345932"/>
              <a:gd name="connsiteY142" fmla="*/ 1281289 h 6147737"/>
              <a:gd name="connsiteX143" fmla="*/ 2937273 w 6345932"/>
              <a:gd name="connsiteY143" fmla="*/ 1360632 h 6147737"/>
              <a:gd name="connsiteX144" fmla="*/ 3109029 w 6345932"/>
              <a:gd name="connsiteY144" fmla="*/ 1466425 h 6147737"/>
              <a:gd name="connsiteX145" fmla="*/ 3412901 w 6345932"/>
              <a:gd name="connsiteY145" fmla="*/ 1453201 h 6147737"/>
              <a:gd name="connsiteX146" fmla="*/ 3333630 w 6345932"/>
              <a:gd name="connsiteY146" fmla="*/ 1334188 h 6147737"/>
              <a:gd name="connsiteX147" fmla="*/ 3280782 w 6345932"/>
              <a:gd name="connsiteY147" fmla="*/ 1228395 h 6147737"/>
              <a:gd name="connsiteX148" fmla="*/ 3439323 w 6345932"/>
              <a:gd name="connsiteY148" fmla="*/ 1162272 h 6147737"/>
              <a:gd name="connsiteX149" fmla="*/ 3796043 w 6345932"/>
              <a:gd name="connsiteY149" fmla="*/ 1254840 h 6147737"/>
              <a:gd name="connsiteX150" fmla="*/ 3848892 w 6345932"/>
              <a:gd name="connsiteY150" fmla="*/ 1268064 h 6147737"/>
              <a:gd name="connsiteX151" fmla="*/ 4179190 w 6345932"/>
              <a:gd name="connsiteY151" fmla="*/ 1307738 h 6147737"/>
              <a:gd name="connsiteX152" fmla="*/ 4245249 w 6345932"/>
              <a:gd name="connsiteY152" fmla="*/ 1347408 h 6147737"/>
              <a:gd name="connsiteX153" fmla="*/ 4628391 w 6345932"/>
              <a:gd name="connsiteY153" fmla="*/ 1307738 h 6147737"/>
              <a:gd name="connsiteX154" fmla="*/ 4443424 w 6345932"/>
              <a:gd name="connsiteY154" fmla="*/ 1135827 h 6147737"/>
              <a:gd name="connsiteX155" fmla="*/ 4337731 w 6345932"/>
              <a:gd name="connsiteY155" fmla="*/ 1003585 h 6147737"/>
              <a:gd name="connsiteX156" fmla="*/ 4364153 w 6345932"/>
              <a:gd name="connsiteY156" fmla="*/ 871343 h 6147737"/>
              <a:gd name="connsiteX157" fmla="*/ 4324520 w 6345932"/>
              <a:gd name="connsiteY157" fmla="*/ 752330 h 6147737"/>
              <a:gd name="connsiteX158" fmla="*/ 4364153 w 6345932"/>
              <a:gd name="connsiteY158" fmla="*/ 699431 h 6147737"/>
              <a:gd name="connsiteX159" fmla="*/ 4469850 w 6345932"/>
              <a:gd name="connsiteY159" fmla="*/ 686207 h 6147737"/>
              <a:gd name="connsiteX160" fmla="*/ 4668029 w 6345932"/>
              <a:gd name="connsiteY160" fmla="*/ 725881 h 6147737"/>
              <a:gd name="connsiteX161" fmla="*/ 4747300 w 6345932"/>
              <a:gd name="connsiteY161" fmla="*/ 765550 h 6147737"/>
              <a:gd name="connsiteX162" fmla="*/ 4760511 w 6345932"/>
              <a:gd name="connsiteY162" fmla="*/ 686207 h 6147737"/>
              <a:gd name="connsiteX163" fmla="*/ 4720873 w 6345932"/>
              <a:gd name="connsiteY163" fmla="*/ 540744 h 6147737"/>
              <a:gd name="connsiteX164" fmla="*/ 4760511 w 6345932"/>
              <a:gd name="connsiteY164" fmla="*/ 434952 h 6147737"/>
              <a:gd name="connsiteX165" fmla="*/ 4879419 w 6345932"/>
              <a:gd name="connsiteY165" fmla="*/ 395278 h 6147737"/>
              <a:gd name="connsiteX166" fmla="*/ 4919052 w 6345932"/>
              <a:gd name="connsiteY166" fmla="*/ 368833 h 6147737"/>
              <a:gd name="connsiteX167" fmla="*/ 5130441 w 6345932"/>
              <a:gd name="connsiteY167" fmla="*/ 130798 h 6147737"/>
              <a:gd name="connsiteX168" fmla="*/ 5227879 w 6345932"/>
              <a:gd name="connsiteY168" fmla="*/ 10130 h 61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6345932" h="6147737">
                <a:moveTo>
                  <a:pt x="5232791" y="0"/>
                </a:moveTo>
                <a:lnTo>
                  <a:pt x="5692306" y="0"/>
                </a:lnTo>
                <a:lnTo>
                  <a:pt x="5693597" y="5169"/>
                </a:lnTo>
                <a:cubicBezTo>
                  <a:pt x="5698551" y="15087"/>
                  <a:pt x="5705156" y="25005"/>
                  <a:pt x="5711762" y="38230"/>
                </a:cubicBezTo>
                <a:cubicBezTo>
                  <a:pt x="5711762" y="64679"/>
                  <a:pt x="5724973" y="91129"/>
                  <a:pt x="5724973" y="104349"/>
                </a:cubicBezTo>
                <a:cubicBezTo>
                  <a:pt x="5711762" y="249816"/>
                  <a:pt x="5672129" y="395278"/>
                  <a:pt x="5606070" y="527520"/>
                </a:cubicBezTo>
                <a:cubicBezTo>
                  <a:pt x="5579643" y="593639"/>
                  <a:pt x="5526799" y="646537"/>
                  <a:pt x="5460740" y="672986"/>
                </a:cubicBezTo>
                <a:cubicBezTo>
                  <a:pt x="5421102" y="686207"/>
                  <a:pt x="5381469" y="712656"/>
                  <a:pt x="5341831" y="752330"/>
                </a:cubicBezTo>
                <a:cubicBezTo>
                  <a:pt x="5328620" y="765550"/>
                  <a:pt x="5315409" y="805224"/>
                  <a:pt x="5315409" y="818449"/>
                </a:cubicBezTo>
                <a:cubicBezTo>
                  <a:pt x="5368253" y="911017"/>
                  <a:pt x="5434313" y="990360"/>
                  <a:pt x="5487162" y="1069704"/>
                </a:cubicBezTo>
                <a:cubicBezTo>
                  <a:pt x="5540010" y="1149047"/>
                  <a:pt x="5606070" y="1215170"/>
                  <a:pt x="5645703" y="1294514"/>
                </a:cubicBezTo>
                <a:cubicBezTo>
                  <a:pt x="5685340" y="1387082"/>
                  <a:pt x="5632492" y="1466425"/>
                  <a:pt x="5540010" y="1479650"/>
                </a:cubicBezTo>
                <a:cubicBezTo>
                  <a:pt x="5513584" y="1479650"/>
                  <a:pt x="5487162" y="1466425"/>
                  <a:pt x="5434313" y="1466425"/>
                </a:cubicBezTo>
                <a:cubicBezTo>
                  <a:pt x="5487162" y="1519324"/>
                  <a:pt x="5526799" y="1558993"/>
                  <a:pt x="5579643" y="1598667"/>
                </a:cubicBezTo>
                <a:cubicBezTo>
                  <a:pt x="5645703" y="1664786"/>
                  <a:pt x="5698551" y="1730905"/>
                  <a:pt x="5698551" y="1823473"/>
                </a:cubicBezTo>
                <a:cubicBezTo>
                  <a:pt x="5672129" y="1849922"/>
                  <a:pt x="5645703" y="1876372"/>
                  <a:pt x="5632492" y="1902821"/>
                </a:cubicBezTo>
                <a:cubicBezTo>
                  <a:pt x="5619281" y="1902821"/>
                  <a:pt x="5592859" y="1902821"/>
                  <a:pt x="5579643" y="1889596"/>
                </a:cubicBezTo>
                <a:cubicBezTo>
                  <a:pt x="5579643" y="2074733"/>
                  <a:pt x="5738189" y="2180525"/>
                  <a:pt x="5777822" y="2365661"/>
                </a:cubicBezTo>
                <a:cubicBezTo>
                  <a:pt x="5751400" y="2365661"/>
                  <a:pt x="5724973" y="2378886"/>
                  <a:pt x="5698551" y="2378886"/>
                </a:cubicBezTo>
                <a:cubicBezTo>
                  <a:pt x="5619281" y="2365661"/>
                  <a:pt x="5566432" y="2299543"/>
                  <a:pt x="5500373" y="2259868"/>
                </a:cubicBezTo>
                <a:cubicBezTo>
                  <a:pt x="5447529" y="2220194"/>
                  <a:pt x="5407891" y="2167301"/>
                  <a:pt x="5341831" y="2220194"/>
                </a:cubicBezTo>
                <a:cubicBezTo>
                  <a:pt x="5328620" y="2233419"/>
                  <a:pt x="5288983" y="2233419"/>
                  <a:pt x="5275772" y="2233419"/>
                </a:cubicBezTo>
                <a:cubicBezTo>
                  <a:pt x="5222923" y="2233419"/>
                  <a:pt x="5170079" y="2220194"/>
                  <a:pt x="5117230" y="2206970"/>
                </a:cubicBezTo>
                <a:cubicBezTo>
                  <a:pt x="5077593" y="2206970"/>
                  <a:pt x="5051171" y="2220194"/>
                  <a:pt x="5077593" y="2259868"/>
                </a:cubicBezTo>
                <a:cubicBezTo>
                  <a:pt x="5077593" y="2273093"/>
                  <a:pt x="5104019" y="2299543"/>
                  <a:pt x="5117230" y="2312763"/>
                </a:cubicBezTo>
                <a:cubicBezTo>
                  <a:pt x="5156864" y="2339212"/>
                  <a:pt x="5209712" y="2352436"/>
                  <a:pt x="5249350" y="2365661"/>
                </a:cubicBezTo>
                <a:cubicBezTo>
                  <a:pt x="5355042" y="2431780"/>
                  <a:pt x="5460740" y="2497899"/>
                  <a:pt x="5553221" y="2564022"/>
                </a:cubicBezTo>
                <a:cubicBezTo>
                  <a:pt x="5764611" y="2696259"/>
                  <a:pt x="5976001" y="2828502"/>
                  <a:pt x="6174180" y="2960744"/>
                </a:cubicBezTo>
                <a:cubicBezTo>
                  <a:pt x="6240239" y="3013638"/>
                  <a:pt x="6293083" y="3079757"/>
                  <a:pt x="6345932" y="3132655"/>
                </a:cubicBezTo>
                <a:cubicBezTo>
                  <a:pt x="6345932" y="3159104"/>
                  <a:pt x="6345932" y="3185549"/>
                  <a:pt x="6345932" y="3198774"/>
                </a:cubicBezTo>
                <a:cubicBezTo>
                  <a:pt x="6319510" y="3278118"/>
                  <a:pt x="6240239" y="3304567"/>
                  <a:pt x="6174180" y="3331016"/>
                </a:cubicBezTo>
                <a:cubicBezTo>
                  <a:pt x="6147753" y="3331016"/>
                  <a:pt x="6108120" y="3304567"/>
                  <a:pt x="6068483" y="3291342"/>
                </a:cubicBezTo>
                <a:cubicBezTo>
                  <a:pt x="6028849" y="3278118"/>
                  <a:pt x="5989212" y="3264893"/>
                  <a:pt x="5949579" y="3251672"/>
                </a:cubicBezTo>
                <a:cubicBezTo>
                  <a:pt x="5817460" y="3383910"/>
                  <a:pt x="5672129" y="3317791"/>
                  <a:pt x="5526799" y="3278118"/>
                </a:cubicBezTo>
                <a:cubicBezTo>
                  <a:pt x="5592859" y="3331016"/>
                  <a:pt x="5672129" y="3383910"/>
                  <a:pt x="5751400" y="3436809"/>
                </a:cubicBezTo>
                <a:cubicBezTo>
                  <a:pt x="5896730" y="3542602"/>
                  <a:pt x="6028849" y="3661614"/>
                  <a:pt x="6147753" y="3793856"/>
                </a:cubicBezTo>
                <a:cubicBezTo>
                  <a:pt x="6266661" y="3952543"/>
                  <a:pt x="6266661" y="3978993"/>
                  <a:pt x="6121331" y="4150904"/>
                </a:cubicBezTo>
                <a:cubicBezTo>
                  <a:pt x="6042061" y="4256697"/>
                  <a:pt x="5883519" y="4256697"/>
                  <a:pt x="5764611" y="4164129"/>
                </a:cubicBezTo>
                <a:cubicBezTo>
                  <a:pt x="5711762" y="4111235"/>
                  <a:pt x="5658918" y="4045111"/>
                  <a:pt x="5592859" y="3992217"/>
                </a:cubicBezTo>
                <a:cubicBezTo>
                  <a:pt x="5553221" y="3965768"/>
                  <a:pt x="5513584" y="3926098"/>
                  <a:pt x="5487162" y="3899649"/>
                </a:cubicBezTo>
                <a:cubicBezTo>
                  <a:pt x="5421102" y="3926098"/>
                  <a:pt x="5381469" y="3965768"/>
                  <a:pt x="5328620" y="3992217"/>
                </a:cubicBezTo>
                <a:cubicBezTo>
                  <a:pt x="5315409" y="4005442"/>
                  <a:pt x="5288983" y="3992217"/>
                  <a:pt x="5262561" y="3992217"/>
                </a:cubicBezTo>
                <a:cubicBezTo>
                  <a:pt x="5183290" y="3952543"/>
                  <a:pt x="5117230" y="3952543"/>
                  <a:pt x="5051171" y="4031887"/>
                </a:cubicBezTo>
                <a:cubicBezTo>
                  <a:pt x="4998323" y="4098010"/>
                  <a:pt x="4892630" y="4111235"/>
                  <a:pt x="4813359" y="4058336"/>
                </a:cubicBezTo>
                <a:cubicBezTo>
                  <a:pt x="4734089" y="4005442"/>
                  <a:pt x="4668029" y="3952543"/>
                  <a:pt x="4601969" y="3886424"/>
                </a:cubicBezTo>
                <a:cubicBezTo>
                  <a:pt x="4601969" y="4005442"/>
                  <a:pt x="4509483" y="4045111"/>
                  <a:pt x="4417002" y="4084785"/>
                </a:cubicBezTo>
                <a:cubicBezTo>
                  <a:pt x="4311309" y="4124459"/>
                  <a:pt x="4245249" y="4071561"/>
                  <a:pt x="4179190" y="4005442"/>
                </a:cubicBezTo>
                <a:cubicBezTo>
                  <a:pt x="4073492" y="4111235"/>
                  <a:pt x="3994222" y="4124459"/>
                  <a:pt x="3809259" y="4005442"/>
                </a:cubicBezTo>
                <a:cubicBezTo>
                  <a:pt x="3782832" y="4018667"/>
                  <a:pt x="3756410" y="4045111"/>
                  <a:pt x="3716772" y="4084785"/>
                </a:cubicBezTo>
                <a:cubicBezTo>
                  <a:pt x="3677139" y="4071561"/>
                  <a:pt x="3637502" y="4058336"/>
                  <a:pt x="3597869" y="4031887"/>
                </a:cubicBezTo>
                <a:cubicBezTo>
                  <a:pt x="3571442" y="4018667"/>
                  <a:pt x="3545020" y="3992217"/>
                  <a:pt x="3518594" y="3965768"/>
                </a:cubicBezTo>
                <a:cubicBezTo>
                  <a:pt x="3478961" y="3899649"/>
                  <a:pt x="3439323" y="3833530"/>
                  <a:pt x="3399690" y="3780632"/>
                </a:cubicBezTo>
                <a:cubicBezTo>
                  <a:pt x="3492172" y="4137679"/>
                  <a:pt x="3624291" y="4481507"/>
                  <a:pt x="3611080" y="4865004"/>
                </a:cubicBezTo>
                <a:cubicBezTo>
                  <a:pt x="3545020" y="4865004"/>
                  <a:pt x="3518594" y="4851779"/>
                  <a:pt x="3478961" y="4865004"/>
                </a:cubicBezTo>
                <a:cubicBezTo>
                  <a:pt x="3373263" y="4878229"/>
                  <a:pt x="3373263" y="4878229"/>
                  <a:pt x="3280782" y="4798885"/>
                </a:cubicBezTo>
                <a:cubicBezTo>
                  <a:pt x="3293993" y="4851779"/>
                  <a:pt x="3293993" y="4904673"/>
                  <a:pt x="3293993" y="4957572"/>
                </a:cubicBezTo>
                <a:cubicBezTo>
                  <a:pt x="3307204" y="5010466"/>
                  <a:pt x="3307204" y="5036915"/>
                  <a:pt x="3241149" y="5050140"/>
                </a:cubicBezTo>
                <a:cubicBezTo>
                  <a:pt x="3214722" y="5050140"/>
                  <a:pt x="3188300" y="5076589"/>
                  <a:pt x="3175089" y="5103034"/>
                </a:cubicBezTo>
                <a:cubicBezTo>
                  <a:pt x="3161873" y="5182382"/>
                  <a:pt x="3082603" y="5169157"/>
                  <a:pt x="3029759" y="5208827"/>
                </a:cubicBezTo>
                <a:cubicBezTo>
                  <a:pt x="3029759" y="5208827"/>
                  <a:pt x="3003332" y="5195602"/>
                  <a:pt x="3003332" y="5195602"/>
                </a:cubicBezTo>
                <a:cubicBezTo>
                  <a:pt x="2910851" y="5129483"/>
                  <a:pt x="2844791" y="5063365"/>
                  <a:pt x="2818369" y="4957572"/>
                </a:cubicBezTo>
                <a:cubicBezTo>
                  <a:pt x="2805153" y="4917898"/>
                  <a:pt x="2791942" y="4891453"/>
                  <a:pt x="2765520" y="4851779"/>
                </a:cubicBezTo>
                <a:cubicBezTo>
                  <a:pt x="2778731" y="4931123"/>
                  <a:pt x="2791942" y="5010466"/>
                  <a:pt x="2805153" y="5076589"/>
                </a:cubicBezTo>
                <a:cubicBezTo>
                  <a:pt x="2805153" y="5103034"/>
                  <a:pt x="2805153" y="5129483"/>
                  <a:pt x="2805153" y="5155933"/>
                </a:cubicBezTo>
                <a:cubicBezTo>
                  <a:pt x="2831580" y="5235276"/>
                  <a:pt x="2765520" y="5261726"/>
                  <a:pt x="2725883" y="5288170"/>
                </a:cubicBezTo>
                <a:cubicBezTo>
                  <a:pt x="2712672" y="5301395"/>
                  <a:pt x="2673039" y="5288170"/>
                  <a:pt x="2673039" y="5274950"/>
                </a:cubicBezTo>
                <a:cubicBezTo>
                  <a:pt x="2606979" y="5195602"/>
                  <a:pt x="2540919" y="5116259"/>
                  <a:pt x="2501282" y="5036915"/>
                </a:cubicBezTo>
                <a:cubicBezTo>
                  <a:pt x="2395589" y="4759211"/>
                  <a:pt x="2303103" y="4481507"/>
                  <a:pt x="2197410" y="4217027"/>
                </a:cubicBezTo>
                <a:cubicBezTo>
                  <a:pt x="2197410" y="4190578"/>
                  <a:pt x="2184199" y="4164129"/>
                  <a:pt x="2170984" y="4137679"/>
                </a:cubicBezTo>
                <a:cubicBezTo>
                  <a:pt x="2170984" y="4137679"/>
                  <a:pt x="2157773" y="4150904"/>
                  <a:pt x="2157773" y="4150904"/>
                </a:cubicBezTo>
                <a:cubicBezTo>
                  <a:pt x="2184199" y="4269921"/>
                  <a:pt x="2210621" y="4402164"/>
                  <a:pt x="2237043" y="4534401"/>
                </a:cubicBezTo>
                <a:cubicBezTo>
                  <a:pt x="2303103" y="4785660"/>
                  <a:pt x="2369163" y="5036915"/>
                  <a:pt x="2422011" y="5301395"/>
                </a:cubicBezTo>
                <a:cubicBezTo>
                  <a:pt x="2435222" y="5393963"/>
                  <a:pt x="2435222" y="5499756"/>
                  <a:pt x="2448433" y="5605549"/>
                </a:cubicBezTo>
                <a:cubicBezTo>
                  <a:pt x="2461649" y="5671667"/>
                  <a:pt x="2488071" y="5737791"/>
                  <a:pt x="2488071" y="5803909"/>
                </a:cubicBezTo>
                <a:cubicBezTo>
                  <a:pt x="2501282" y="5856808"/>
                  <a:pt x="2501282" y="5922927"/>
                  <a:pt x="2501282" y="5975821"/>
                </a:cubicBezTo>
                <a:cubicBezTo>
                  <a:pt x="2514493" y="6055169"/>
                  <a:pt x="2448433" y="6081614"/>
                  <a:pt x="2422011" y="6134512"/>
                </a:cubicBezTo>
                <a:cubicBezTo>
                  <a:pt x="2422011" y="6147737"/>
                  <a:pt x="2408800" y="6147737"/>
                  <a:pt x="2395589" y="6147737"/>
                </a:cubicBezTo>
                <a:cubicBezTo>
                  <a:pt x="2355952" y="6121288"/>
                  <a:pt x="2303103" y="6108063"/>
                  <a:pt x="2276681" y="6081614"/>
                </a:cubicBezTo>
                <a:cubicBezTo>
                  <a:pt x="2157773" y="5975821"/>
                  <a:pt x="2065291" y="5790685"/>
                  <a:pt x="2038869" y="5671667"/>
                </a:cubicBezTo>
                <a:cubicBezTo>
                  <a:pt x="2012443" y="5658447"/>
                  <a:pt x="1999232" y="5645222"/>
                  <a:pt x="1986021" y="5618773"/>
                </a:cubicBezTo>
                <a:cubicBezTo>
                  <a:pt x="1814264" y="5261726"/>
                  <a:pt x="1655722" y="4891453"/>
                  <a:pt x="1483970" y="4521176"/>
                </a:cubicBezTo>
                <a:cubicBezTo>
                  <a:pt x="1417911" y="4362490"/>
                  <a:pt x="1325429" y="4203803"/>
                  <a:pt x="1246158" y="4045111"/>
                </a:cubicBezTo>
                <a:cubicBezTo>
                  <a:pt x="1219732" y="3978993"/>
                  <a:pt x="1180099" y="3912874"/>
                  <a:pt x="1140461" y="3833530"/>
                </a:cubicBezTo>
                <a:cubicBezTo>
                  <a:pt x="1140461" y="3846750"/>
                  <a:pt x="1127250" y="3846750"/>
                  <a:pt x="1114039" y="3846750"/>
                </a:cubicBezTo>
                <a:cubicBezTo>
                  <a:pt x="1127250" y="3899649"/>
                  <a:pt x="1127250" y="3952543"/>
                  <a:pt x="1127250" y="4005442"/>
                </a:cubicBezTo>
                <a:cubicBezTo>
                  <a:pt x="1140461" y="4111235"/>
                  <a:pt x="1180099" y="4217027"/>
                  <a:pt x="1180099" y="4322816"/>
                </a:cubicBezTo>
                <a:cubicBezTo>
                  <a:pt x="1206521" y="4547626"/>
                  <a:pt x="1219732" y="4785660"/>
                  <a:pt x="1232943" y="5023691"/>
                </a:cubicBezTo>
                <a:cubicBezTo>
                  <a:pt x="1232943" y="5076589"/>
                  <a:pt x="1206521" y="5142708"/>
                  <a:pt x="1193310" y="5195602"/>
                </a:cubicBezTo>
                <a:cubicBezTo>
                  <a:pt x="1180099" y="5208827"/>
                  <a:pt x="1140461" y="5222052"/>
                  <a:pt x="1127250" y="5235276"/>
                </a:cubicBezTo>
                <a:cubicBezTo>
                  <a:pt x="1021553" y="5301395"/>
                  <a:pt x="942282" y="5235276"/>
                  <a:pt x="876223" y="5182382"/>
                </a:cubicBezTo>
                <a:cubicBezTo>
                  <a:pt x="836590" y="5155933"/>
                  <a:pt x="823379" y="5103034"/>
                  <a:pt x="757319" y="5116259"/>
                </a:cubicBezTo>
                <a:cubicBezTo>
                  <a:pt x="744104" y="5116259"/>
                  <a:pt x="717682" y="5076589"/>
                  <a:pt x="704471" y="5063365"/>
                </a:cubicBezTo>
                <a:cubicBezTo>
                  <a:pt x="651622" y="5010466"/>
                  <a:pt x="598773" y="4957572"/>
                  <a:pt x="532714" y="4891453"/>
                </a:cubicBezTo>
                <a:cubicBezTo>
                  <a:pt x="519503" y="4878229"/>
                  <a:pt x="506292" y="4865004"/>
                  <a:pt x="493081" y="4851779"/>
                </a:cubicBezTo>
                <a:cubicBezTo>
                  <a:pt x="400599" y="4706317"/>
                  <a:pt x="242053" y="4640194"/>
                  <a:pt x="109934" y="4534401"/>
                </a:cubicBezTo>
                <a:cubicBezTo>
                  <a:pt x="90118" y="4521179"/>
                  <a:pt x="63694" y="4507955"/>
                  <a:pt x="35619" y="4502996"/>
                </a:cubicBezTo>
                <a:lnTo>
                  <a:pt x="0" y="4502823"/>
                </a:lnTo>
                <a:lnTo>
                  <a:pt x="0" y="4015388"/>
                </a:lnTo>
                <a:lnTo>
                  <a:pt x="19312" y="4021352"/>
                </a:lnTo>
                <a:cubicBezTo>
                  <a:pt x="109111" y="4059165"/>
                  <a:pt x="185904" y="4121152"/>
                  <a:pt x="255269" y="4190578"/>
                </a:cubicBezTo>
                <a:cubicBezTo>
                  <a:pt x="427021" y="4349265"/>
                  <a:pt x="585562" y="4507956"/>
                  <a:pt x="744104" y="4666643"/>
                </a:cubicBezTo>
                <a:cubicBezTo>
                  <a:pt x="783741" y="4693092"/>
                  <a:pt x="810163" y="4732762"/>
                  <a:pt x="849801" y="4785660"/>
                </a:cubicBezTo>
                <a:cubicBezTo>
                  <a:pt x="863012" y="4745987"/>
                  <a:pt x="863012" y="4732762"/>
                  <a:pt x="876223" y="4719537"/>
                </a:cubicBezTo>
                <a:cubicBezTo>
                  <a:pt x="889434" y="4574075"/>
                  <a:pt x="849801" y="4428608"/>
                  <a:pt x="849801" y="4296371"/>
                </a:cubicBezTo>
                <a:cubicBezTo>
                  <a:pt x="836590" y="4018667"/>
                  <a:pt x="730893" y="3754183"/>
                  <a:pt x="704471" y="3489703"/>
                </a:cubicBezTo>
                <a:cubicBezTo>
                  <a:pt x="704471" y="3410360"/>
                  <a:pt x="717682" y="3331016"/>
                  <a:pt x="730893" y="3251672"/>
                </a:cubicBezTo>
                <a:cubicBezTo>
                  <a:pt x="744104" y="3225223"/>
                  <a:pt x="783741" y="3185549"/>
                  <a:pt x="810163" y="3172325"/>
                </a:cubicBezTo>
                <a:cubicBezTo>
                  <a:pt x="849801" y="3159104"/>
                  <a:pt x="902649" y="3172325"/>
                  <a:pt x="955493" y="3172325"/>
                </a:cubicBezTo>
                <a:cubicBezTo>
                  <a:pt x="1008342" y="3172325"/>
                  <a:pt x="1021553" y="3211999"/>
                  <a:pt x="1061191" y="3251672"/>
                </a:cubicBezTo>
                <a:cubicBezTo>
                  <a:pt x="1100824" y="3304567"/>
                  <a:pt x="1166883" y="3357465"/>
                  <a:pt x="1219732" y="3423584"/>
                </a:cubicBezTo>
                <a:cubicBezTo>
                  <a:pt x="1246158" y="3450033"/>
                  <a:pt x="1272580" y="3476478"/>
                  <a:pt x="1299002" y="3516152"/>
                </a:cubicBezTo>
                <a:cubicBezTo>
                  <a:pt x="1391489" y="3674839"/>
                  <a:pt x="1497181" y="3833530"/>
                  <a:pt x="1563241" y="4005442"/>
                </a:cubicBezTo>
                <a:cubicBezTo>
                  <a:pt x="1734993" y="4402164"/>
                  <a:pt x="1919961" y="4785660"/>
                  <a:pt x="2091713" y="5169157"/>
                </a:cubicBezTo>
                <a:cubicBezTo>
                  <a:pt x="2104929" y="5182382"/>
                  <a:pt x="2104929" y="5195602"/>
                  <a:pt x="2118140" y="5208827"/>
                </a:cubicBezTo>
                <a:cubicBezTo>
                  <a:pt x="2091713" y="5063365"/>
                  <a:pt x="2052080" y="4904673"/>
                  <a:pt x="2025654" y="4759211"/>
                </a:cubicBezTo>
                <a:cubicBezTo>
                  <a:pt x="2012443" y="4679868"/>
                  <a:pt x="1999232" y="4587300"/>
                  <a:pt x="1972810" y="4494732"/>
                </a:cubicBezTo>
                <a:cubicBezTo>
                  <a:pt x="1946383" y="4402164"/>
                  <a:pt x="1919961" y="4322816"/>
                  <a:pt x="1893539" y="4230247"/>
                </a:cubicBezTo>
                <a:cubicBezTo>
                  <a:pt x="1880323" y="4137679"/>
                  <a:pt x="1880323" y="4031887"/>
                  <a:pt x="1840690" y="3952543"/>
                </a:cubicBezTo>
                <a:cubicBezTo>
                  <a:pt x="1774631" y="3807081"/>
                  <a:pt x="1774631" y="3674839"/>
                  <a:pt x="1734993" y="3529377"/>
                </a:cubicBezTo>
                <a:cubicBezTo>
                  <a:pt x="1708571" y="3383910"/>
                  <a:pt x="1695360" y="3225223"/>
                  <a:pt x="1682149" y="3079757"/>
                </a:cubicBezTo>
                <a:cubicBezTo>
                  <a:pt x="1682149" y="3000413"/>
                  <a:pt x="1734993" y="2947519"/>
                  <a:pt x="1787842" y="2921070"/>
                </a:cubicBezTo>
                <a:cubicBezTo>
                  <a:pt x="1840690" y="2881396"/>
                  <a:pt x="1933172" y="2921070"/>
                  <a:pt x="1986021" y="2973964"/>
                </a:cubicBezTo>
                <a:cubicBezTo>
                  <a:pt x="2025654" y="3026862"/>
                  <a:pt x="2052080" y="3079757"/>
                  <a:pt x="2104929" y="3119430"/>
                </a:cubicBezTo>
                <a:cubicBezTo>
                  <a:pt x="2078502" y="3000413"/>
                  <a:pt x="2052080" y="2881396"/>
                  <a:pt x="2038869" y="2762383"/>
                </a:cubicBezTo>
                <a:cubicBezTo>
                  <a:pt x="2025654" y="2696259"/>
                  <a:pt x="2012443" y="2630141"/>
                  <a:pt x="1999232" y="2577247"/>
                </a:cubicBezTo>
                <a:cubicBezTo>
                  <a:pt x="1946383" y="2418555"/>
                  <a:pt x="1986021" y="2286318"/>
                  <a:pt x="2025654" y="2154076"/>
                </a:cubicBezTo>
                <a:cubicBezTo>
                  <a:pt x="2078502" y="2154076"/>
                  <a:pt x="2118140" y="2167301"/>
                  <a:pt x="2170984" y="2167301"/>
                </a:cubicBezTo>
                <a:cubicBezTo>
                  <a:pt x="2170984" y="2140851"/>
                  <a:pt x="2170984" y="2101182"/>
                  <a:pt x="2170984" y="2061508"/>
                </a:cubicBezTo>
                <a:cubicBezTo>
                  <a:pt x="2184199" y="2008614"/>
                  <a:pt x="2210621" y="1955715"/>
                  <a:pt x="2223832" y="1889596"/>
                </a:cubicBezTo>
                <a:cubicBezTo>
                  <a:pt x="2223832" y="1876372"/>
                  <a:pt x="2223832" y="1849922"/>
                  <a:pt x="2223832" y="1836698"/>
                </a:cubicBezTo>
                <a:cubicBezTo>
                  <a:pt x="2197410" y="1717685"/>
                  <a:pt x="2184199" y="1585443"/>
                  <a:pt x="2170984" y="1466425"/>
                </a:cubicBezTo>
                <a:cubicBezTo>
                  <a:pt x="2157773" y="1439976"/>
                  <a:pt x="2170984" y="1413531"/>
                  <a:pt x="2170984" y="1387082"/>
                </a:cubicBezTo>
                <a:cubicBezTo>
                  <a:pt x="2303103" y="1400306"/>
                  <a:pt x="2355952" y="1492875"/>
                  <a:pt x="2408800" y="1585443"/>
                </a:cubicBezTo>
                <a:cubicBezTo>
                  <a:pt x="2422011" y="1598667"/>
                  <a:pt x="2435222" y="1625117"/>
                  <a:pt x="2461649" y="1664786"/>
                </a:cubicBezTo>
                <a:cubicBezTo>
                  <a:pt x="2461649" y="1585443"/>
                  <a:pt x="2461649" y="1519324"/>
                  <a:pt x="2461649" y="1439976"/>
                </a:cubicBezTo>
                <a:cubicBezTo>
                  <a:pt x="2514493" y="1466425"/>
                  <a:pt x="2540919" y="1492875"/>
                  <a:pt x="2580553" y="1519324"/>
                </a:cubicBezTo>
                <a:cubicBezTo>
                  <a:pt x="2580553" y="1519324"/>
                  <a:pt x="2593764" y="1519324"/>
                  <a:pt x="2593764" y="1506099"/>
                </a:cubicBezTo>
                <a:cubicBezTo>
                  <a:pt x="2554130" y="1439976"/>
                  <a:pt x="2527704" y="1373857"/>
                  <a:pt x="2488071" y="1294514"/>
                </a:cubicBezTo>
                <a:cubicBezTo>
                  <a:pt x="2488071" y="1281289"/>
                  <a:pt x="2488071" y="1254840"/>
                  <a:pt x="2488071" y="1228395"/>
                </a:cubicBezTo>
                <a:cubicBezTo>
                  <a:pt x="2488071" y="1228395"/>
                  <a:pt x="2501282" y="1228395"/>
                  <a:pt x="2501282" y="1228395"/>
                </a:cubicBezTo>
                <a:cubicBezTo>
                  <a:pt x="2461649" y="1162272"/>
                  <a:pt x="2408800" y="1082928"/>
                  <a:pt x="2355952" y="1016809"/>
                </a:cubicBezTo>
                <a:cubicBezTo>
                  <a:pt x="2408800" y="1056479"/>
                  <a:pt x="2474860" y="1109378"/>
                  <a:pt x="2527704" y="1175496"/>
                </a:cubicBezTo>
                <a:cubicBezTo>
                  <a:pt x="2580553" y="1241620"/>
                  <a:pt x="2673039" y="1241620"/>
                  <a:pt x="2739094" y="1281289"/>
                </a:cubicBezTo>
                <a:cubicBezTo>
                  <a:pt x="2805153" y="1307738"/>
                  <a:pt x="2871213" y="1320963"/>
                  <a:pt x="2937273" y="1360632"/>
                </a:cubicBezTo>
                <a:cubicBezTo>
                  <a:pt x="2990121" y="1387082"/>
                  <a:pt x="3056181" y="1426756"/>
                  <a:pt x="3109029" y="1466425"/>
                </a:cubicBezTo>
                <a:cubicBezTo>
                  <a:pt x="3201511" y="1347408"/>
                  <a:pt x="3293993" y="1426756"/>
                  <a:pt x="3412901" y="1453201"/>
                </a:cubicBezTo>
                <a:cubicBezTo>
                  <a:pt x="3373263" y="1413531"/>
                  <a:pt x="3346841" y="1373857"/>
                  <a:pt x="3333630" y="1334188"/>
                </a:cubicBezTo>
                <a:cubicBezTo>
                  <a:pt x="3307204" y="1307738"/>
                  <a:pt x="3267571" y="1241620"/>
                  <a:pt x="3280782" y="1228395"/>
                </a:cubicBezTo>
                <a:cubicBezTo>
                  <a:pt x="3320419" y="1188721"/>
                  <a:pt x="3373263" y="1162272"/>
                  <a:pt x="3439323" y="1162272"/>
                </a:cubicBezTo>
                <a:cubicBezTo>
                  <a:pt x="3558231" y="1175496"/>
                  <a:pt x="3677139" y="1201946"/>
                  <a:pt x="3796043" y="1254840"/>
                </a:cubicBezTo>
                <a:cubicBezTo>
                  <a:pt x="3809259" y="1268064"/>
                  <a:pt x="3835681" y="1268064"/>
                  <a:pt x="3848892" y="1268064"/>
                </a:cubicBezTo>
                <a:cubicBezTo>
                  <a:pt x="3967800" y="1215170"/>
                  <a:pt x="4073492" y="1268064"/>
                  <a:pt x="4179190" y="1307738"/>
                </a:cubicBezTo>
                <a:cubicBezTo>
                  <a:pt x="4205612" y="1320963"/>
                  <a:pt x="4218823" y="1334188"/>
                  <a:pt x="4245249" y="1347408"/>
                </a:cubicBezTo>
                <a:cubicBezTo>
                  <a:pt x="4377369" y="1201946"/>
                  <a:pt x="4377369" y="1201946"/>
                  <a:pt x="4628391" y="1307738"/>
                </a:cubicBezTo>
                <a:cubicBezTo>
                  <a:pt x="4562332" y="1241620"/>
                  <a:pt x="4509483" y="1188721"/>
                  <a:pt x="4443424" y="1135827"/>
                </a:cubicBezTo>
                <a:cubicBezTo>
                  <a:pt x="4403791" y="1096153"/>
                  <a:pt x="4364153" y="1056479"/>
                  <a:pt x="4337731" y="1003585"/>
                </a:cubicBezTo>
                <a:cubicBezTo>
                  <a:pt x="4284882" y="937466"/>
                  <a:pt x="4298093" y="911017"/>
                  <a:pt x="4364153" y="871343"/>
                </a:cubicBezTo>
                <a:cubicBezTo>
                  <a:pt x="4350942" y="831673"/>
                  <a:pt x="4337731" y="791999"/>
                  <a:pt x="4324520" y="752330"/>
                </a:cubicBezTo>
                <a:cubicBezTo>
                  <a:pt x="4311309" y="712656"/>
                  <a:pt x="4324520" y="699431"/>
                  <a:pt x="4364153" y="699431"/>
                </a:cubicBezTo>
                <a:cubicBezTo>
                  <a:pt x="4403791" y="699431"/>
                  <a:pt x="4443424" y="699431"/>
                  <a:pt x="4469850" y="686207"/>
                </a:cubicBezTo>
                <a:cubicBezTo>
                  <a:pt x="4549121" y="686207"/>
                  <a:pt x="4615180" y="686207"/>
                  <a:pt x="4668029" y="725881"/>
                </a:cubicBezTo>
                <a:cubicBezTo>
                  <a:pt x="4694451" y="752330"/>
                  <a:pt x="4720873" y="752330"/>
                  <a:pt x="4747300" y="765550"/>
                </a:cubicBezTo>
                <a:cubicBezTo>
                  <a:pt x="4747300" y="739105"/>
                  <a:pt x="4760511" y="712656"/>
                  <a:pt x="4760511" y="686207"/>
                </a:cubicBezTo>
                <a:cubicBezTo>
                  <a:pt x="4773722" y="633313"/>
                  <a:pt x="4760511" y="593639"/>
                  <a:pt x="4720873" y="540744"/>
                </a:cubicBezTo>
                <a:cubicBezTo>
                  <a:pt x="4707662" y="501070"/>
                  <a:pt x="4694451" y="461401"/>
                  <a:pt x="4760511" y="434952"/>
                </a:cubicBezTo>
                <a:cubicBezTo>
                  <a:pt x="4800144" y="421727"/>
                  <a:pt x="4839781" y="408502"/>
                  <a:pt x="4879419" y="395278"/>
                </a:cubicBezTo>
                <a:cubicBezTo>
                  <a:pt x="4892630" y="382053"/>
                  <a:pt x="4905841" y="382053"/>
                  <a:pt x="4919052" y="368833"/>
                </a:cubicBezTo>
                <a:cubicBezTo>
                  <a:pt x="4985112" y="289485"/>
                  <a:pt x="5064382" y="210141"/>
                  <a:pt x="5130441" y="130798"/>
                </a:cubicBezTo>
                <a:cubicBezTo>
                  <a:pt x="5170076" y="91126"/>
                  <a:pt x="5203106" y="51455"/>
                  <a:pt x="5227879" y="10130"/>
                </a:cubicBezTo>
                <a:close/>
              </a:path>
            </a:pathLst>
          </a:custGeom>
        </p:spPr>
      </p:pic>
      <p:sp>
        <p:nvSpPr>
          <p:cNvPr id="4" name="Rectangle 3"/>
          <p:cNvSpPr/>
          <p:nvPr/>
        </p:nvSpPr>
        <p:spPr>
          <a:xfrm>
            <a:off x="401782" y="180109"/>
            <a:ext cx="886691" cy="73429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4"/>
          <p:cNvSpPr/>
          <p:nvPr/>
        </p:nvSpPr>
        <p:spPr>
          <a:xfrm>
            <a:off x="401782" y="6147737"/>
            <a:ext cx="1662545" cy="36389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708913"/>
            <a:ext cx="2410017" cy="149087"/>
          </a:xfrm>
          <a:prstGeom prst="rec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Rectangle 10"/>
          <p:cNvSpPr/>
          <p:nvPr/>
        </p:nvSpPr>
        <p:spPr>
          <a:xfrm>
            <a:off x="2410017" y="6708913"/>
            <a:ext cx="2457920" cy="149087"/>
          </a:xfrm>
          <a:prstGeom prst="rect">
            <a:avLst/>
          </a:prstGeom>
          <a:solidFill>
            <a:srgbClr val="D1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Rectangle 11"/>
          <p:cNvSpPr/>
          <p:nvPr/>
        </p:nvSpPr>
        <p:spPr>
          <a:xfrm>
            <a:off x="4867937" y="6708913"/>
            <a:ext cx="2457920" cy="149087"/>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 name="Rectangle 12"/>
          <p:cNvSpPr/>
          <p:nvPr/>
        </p:nvSpPr>
        <p:spPr>
          <a:xfrm>
            <a:off x="7325856" y="6708913"/>
            <a:ext cx="2457920" cy="149087"/>
          </a:xfrm>
          <a:prstGeom prst="rect">
            <a:avLst/>
          </a:prstGeom>
          <a:solidFill>
            <a:srgbClr val="E5B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4" name="Rectangle 13"/>
          <p:cNvSpPr/>
          <p:nvPr/>
        </p:nvSpPr>
        <p:spPr>
          <a:xfrm>
            <a:off x="9783776" y="6708913"/>
            <a:ext cx="2408225" cy="149087"/>
          </a:xfrm>
          <a:prstGeom prst="rect">
            <a:avLst/>
          </a:prstGeom>
          <a:solidFill>
            <a:srgbClr val="47B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8" name="TextBox 17"/>
          <p:cNvSpPr txBox="1"/>
          <p:nvPr/>
        </p:nvSpPr>
        <p:spPr>
          <a:xfrm>
            <a:off x="3638977" y="3941005"/>
            <a:ext cx="4822724" cy="353943"/>
          </a:xfrm>
          <a:prstGeom prst="rect">
            <a:avLst/>
          </a:prstGeom>
          <a:noFill/>
        </p:spPr>
        <p:txBody>
          <a:bodyPr wrap="square" rtlCol="0">
            <a:spAutoFit/>
          </a:bodyPr>
          <a:lstStyle/>
          <a:p>
            <a:pPr algn="ctr"/>
            <a:r>
              <a:rPr lang="en-US" sz="1700" dirty="0">
                <a:solidFill>
                  <a:srgbClr val="384849"/>
                </a:solidFill>
                <a:latin typeface="Open Sans" panose="020B0606030504020204" pitchFamily="34" charset="0"/>
                <a:ea typeface="Open Sans" panose="020B0606030504020204" pitchFamily="34" charset="0"/>
                <a:cs typeface="Open Sans" panose="020B0606030504020204" pitchFamily="34" charset="0"/>
              </a:rPr>
              <a:t>WE’LL BE ANSWERING QUESTIONS NOW</a:t>
            </a:r>
            <a:endParaRPr lang="en-US" sz="1700" dirty="0">
              <a:solidFill>
                <a:srgbClr val="38484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Callout 1"/>
          <p:cNvSpPr/>
          <p:nvPr/>
        </p:nvSpPr>
        <p:spPr>
          <a:xfrm>
            <a:off x="4521206" y="2171808"/>
            <a:ext cx="1718039" cy="1151086"/>
          </a:xfrm>
          <a:prstGeom prst="wedgeEllipseCallou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0" name="Oval Callout 29"/>
          <p:cNvSpPr/>
          <p:nvPr/>
        </p:nvSpPr>
        <p:spPr>
          <a:xfrm flipH="1">
            <a:off x="5954258" y="2204727"/>
            <a:ext cx="1606378" cy="1151086"/>
          </a:xfrm>
          <a:prstGeom prst="wedgeEllipseCallout">
            <a:avLst/>
          </a:prstGeom>
          <a:solidFill>
            <a:srgbClr val="E5B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2" name="TextBox 31"/>
          <p:cNvSpPr txBox="1"/>
          <p:nvPr/>
        </p:nvSpPr>
        <p:spPr>
          <a:xfrm>
            <a:off x="5074434" y="2354971"/>
            <a:ext cx="392289" cy="769441"/>
          </a:xfrm>
          <a:prstGeom prst="rect">
            <a:avLst/>
          </a:prstGeom>
          <a:noFill/>
        </p:spPr>
        <p:txBody>
          <a:bodyPr wrap="square" rtlCol="0">
            <a:spAutoFit/>
          </a:bodyPr>
          <a:lstStyle/>
          <a:p>
            <a:r>
              <a:rPr lang="en-US" sz="4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Q</a:t>
            </a:r>
            <a:endParaRPr lang="en-US" sz="4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5" name="TextBox 34"/>
          <p:cNvSpPr txBox="1"/>
          <p:nvPr/>
        </p:nvSpPr>
        <p:spPr>
          <a:xfrm>
            <a:off x="6524231" y="2372375"/>
            <a:ext cx="392289" cy="769441"/>
          </a:xfrm>
          <a:prstGeom prst="rect">
            <a:avLst/>
          </a:prstGeom>
          <a:noFill/>
        </p:spPr>
        <p:txBody>
          <a:bodyPr wrap="square" rtlCol="0">
            <a:spAutoFit/>
          </a:bodyPr>
          <a:lstStyle/>
          <a:p>
            <a:r>
              <a:rPr lang="en-US" sz="4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A</a:t>
            </a:r>
            <a:endParaRPr lang="en-US" sz="4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 name="Oval 5"/>
          <p:cNvSpPr/>
          <p:nvPr/>
        </p:nvSpPr>
        <p:spPr>
          <a:xfrm>
            <a:off x="5816867" y="2487800"/>
            <a:ext cx="543820" cy="543820"/>
          </a:xfrm>
          <a:prstGeom prst="ellipse">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6" name="TextBox 35"/>
          <p:cNvSpPr txBox="1"/>
          <p:nvPr/>
        </p:nvSpPr>
        <p:spPr>
          <a:xfrm>
            <a:off x="5942136" y="2556190"/>
            <a:ext cx="422628" cy="430887"/>
          </a:xfrm>
          <a:prstGeom prst="rect">
            <a:avLst/>
          </a:prstGeom>
          <a:noFill/>
        </p:spPr>
        <p:txBody>
          <a:bodyPr wrap="square" rtlCol="0">
            <a:spAutoFit/>
          </a:bodyPr>
          <a:lstStyle/>
          <a:p>
            <a:r>
              <a:rPr lang="en-US" sz="22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&amp;</a:t>
            </a:r>
            <a:endParaRPr lang="en-US" sz="22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7" name="TextBox 36"/>
          <p:cNvSpPr txBox="1"/>
          <p:nvPr/>
        </p:nvSpPr>
        <p:spPr>
          <a:xfrm>
            <a:off x="3638977" y="3690696"/>
            <a:ext cx="4822724" cy="300082"/>
          </a:xfrm>
          <a:prstGeom prst="rect">
            <a:avLst/>
          </a:prstGeom>
          <a:noFill/>
        </p:spPr>
        <p:txBody>
          <a:bodyPr wrap="square" rtlCol="0">
            <a:spAutoFit/>
          </a:bodyPr>
          <a:lstStyle/>
          <a:p>
            <a:pPr algn="ctr"/>
            <a:r>
              <a:rPr lang="en-US" sz="1350" dirty="0">
                <a:solidFill>
                  <a:srgbClr val="384849"/>
                </a:solidFill>
                <a:latin typeface="Open Sans BOLD" panose="020B0806030504020204" pitchFamily="34" charset="0"/>
                <a:ea typeface="Open Sans BOLD" panose="020B0806030504020204" pitchFamily="34" charset="0"/>
                <a:cs typeface="Open Sans BOLD" panose="020B0806030504020204" pitchFamily="34" charset="0"/>
              </a:rPr>
              <a:t>THANKS FOR LISTENING</a:t>
            </a:r>
            <a:endParaRPr lang="en-US" sz="1350" dirty="0">
              <a:solidFill>
                <a:srgbClr val="384849"/>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8" name="Rectangle 37"/>
          <p:cNvSpPr/>
          <p:nvPr/>
        </p:nvSpPr>
        <p:spPr>
          <a:xfrm>
            <a:off x="1" y="460513"/>
            <a:ext cx="2095499" cy="482462"/>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9" name="Rectangle 38"/>
          <p:cNvSpPr/>
          <p:nvPr/>
        </p:nvSpPr>
        <p:spPr>
          <a:xfrm>
            <a:off x="2070786" y="460513"/>
            <a:ext cx="151931" cy="482462"/>
          </a:xfrm>
          <a:prstGeom prst="rec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0" name="TextBox 39"/>
          <p:cNvSpPr txBox="1"/>
          <p:nvPr/>
        </p:nvSpPr>
        <p:spPr>
          <a:xfrm>
            <a:off x="203029" y="532653"/>
            <a:ext cx="1892471" cy="384721"/>
          </a:xfrm>
          <a:prstGeom prst="rect">
            <a:avLst/>
          </a:prstGeom>
          <a:noFill/>
        </p:spPr>
        <p:txBody>
          <a:bodyPr wrap="square" rtlCol="0">
            <a:spAutoFit/>
          </a:bodyPr>
          <a:lstStyle/>
          <a:p>
            <a:r>
              <a:rPr lang="en-US" sz="1900" dirty="0">
                <a:solidFill>
                  <a:schemeClr val="bg1"/>
                </a:solidFill>
                <a:latin typeface="Open Sans" panose="020B0606030504020204" pitchFamily="34" charset="0"/>
                <a:ea typeface="Open Sans" panose="020B0606030504020204" pitchFamily="34" charset="0"/>
                <a:cs typeface="Open Sans" panose="020B0606030504020204" pitchFamily="34" charset="0"/>
              </a:rPr>
              <a:t>Q &amp; A SESSION</a:t>
            </a:r>
            <a:endParaRPr lang="en-US" sz="19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ounded Rectangle 2"/>
          <p:cNvSpPr/>
          <p:nvPr/>
        </p:nvSpPr>
        <p:spPr>
          <a:xfrm>
            <a:off x="346364" y="6165273"/>
            <a:ext cx="1749136" cy="318654"/>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2384"/>
          <p:cNvSpPr txBox="1"/>
          <p:nvPr/>
        </p:nvSpPr>
        <p:spPr>
          <a:xfrm>
            <a:off x="4815415" y="-1005911"/>
            <a:ext cx="9487140" cy="8221720"/>
          </a:xfrm>
          <a:custGeom>
            <a:avLst/>
            <a:gdLst>
              <a:gd name="connsiteX0" fmla="*/ 1328006 w 2154237"/>
              <a:gd name="connsiteY0" fmla="*/ 0 h 1866900"/>
              <a:gd name="connsiteX1" fmla="*/ 1335552 w 2154237"/>
              <a:gd name="connsiteY1" fmla="*/ 7543 h 1866900"/>
              <a:gd name="connsiteX2" fmla="*/ 1369506 w 2154237"/>
              <a:gd name="connsiteY2" fmla="*/ 60344 h 1866900"/>
              <a:gd name="connsiteX3" fmla="*/ 1361961 w 2154237"/>
              <a:gd name="connsiteY3" fmla="*/ 64116 h 1866900"/>
              <a:gd name="connsiteX4" fmla="*/ 1350643 w 2154237"/>
              <a:gd name="connsiteY4" fmla="*/ 124460 h 1866900"/>
              <a:gd name="connsiteX5" fmla="*/ 1354415 w 2154237"/>
              <a:gd name="connsiteY5" fmla="*/ 128232 h 1866900"/>
              <a:gd name="connsiteX6" fmla="*/ 1369506 w 2154237"/>
              <a:gd name="connsiteY6" fmla="*/ 101831 h 1866900"/>
              <a:gd name="connsiteX7" fmla="*/ 1373279 w 2154237"/>
              <a:gd name="connsiteY7" fmla="*/ 105603 h 1866900"/>
              <a:gd name="connsiteX8" fmla="*/ 1384597 w 2154237"/>
              <a:gd name="connsiteY8" fmla="*/ 177261 h 1866900"/>
              <a:gd name="connsiteX9" fmla="*/ 1407234 w 2154237"/>
              <a:gd name="connsiteY9" fmla="*/ 135775 h 1866900"/>
              <a:gd name="connsiteX10" fmla="*/ 1395916 w 2154237"/>
              <a:gd name="connsiteY10" fmla="*/ 184804 h 1866900"/>
              <a:gd name="connsiteX11" fmla="*/ 1365734 w 2154237"/>
              <a:gd name="connsiteY11" fmla="*/ 275321 h 1866900"/>
              <a:gd name="connsiteX12" fmla="*/ 1365734 w 2154237"/>
              <a:gd name="connsiteY12" fmla="*/ 294178 h 1866900"/>
              <a:gd name="connsiteX13" fmla="*/ 1373279 w 2154237"/>
              <a:gd name="connsiteY13" fmla="*/ 294178 h 1866900"/>
              <a:gd name="connsiteX14" fmla="*/ 1414779 w 2154237"/>
              <a:gd name="connsiteY14" fmla="*/ 207433 h 1866900"/>
              <a:gd name="connsiteX15" fmla="*/ 1418552 w 2154237"/>
              <a:gd name="connsiteY15" fmla="*/ 207433 h 1866900"/>
              <a:gd name="connsiteX16" fmla="*/ 1399688 w 2154237"/>
              <a:gd name="connsiteY16" fmla="*/ 301721 h 1866900"/>
              <a:gd name="connsiteX17" fmla="*/ 1407234 w 2154237"/>
              <a:gd name="connsiteY17" fmla="*/ 301721 h 1866900"/>
              <a:gd name="connsiteX18" fmla="*/ 1437416 w 2154237"/>
              <a:gd name="connsiteY18" fmla="*/ 241377 h 1866900"/>
              <a:gd name="connsiteX19" fmla="*/ 1486461 w 2154237"/>
              <a:gd name="connsiteY19" fmla="*/ 192347 h 1866900"/>
              <a:gd name="connsiteX20" fmla="*/ 1433643 w 2154237"/>
              <a:gd name="connsiteY20" fmla="*/ 346980 h 1866900"/>
              <a:gd name="connsiteX21" fmla="*/ 1441189 w 2154237"/>
              <a:gd name="connsiteY21" fmla="*/ 350751 h 1866900"/>
              <a:gd name="connsiteX22" fmla="*/ 1497780 w 2154237"/>
              <a:gd name="connsiteY22" fmla="*/ 230063 h 1866900"/>
              <a:gd name="connsiteX23" fmla="*/ 1520416 w 2154237"/>
              <a:gd name="connsiteY23" fmla="*/ 226291 h 1866900"/>
              <a:gd name="connsiteX24" fmla="*/ 1497780 w 2154237"/>
              <a:gd name="connsiteY24" fmla="*/ 313036 h 1866900"/>
              <a:gd name="connsiteX25" fmla="*/ 1460052 w 2154237"/>
              <a:gd name="connsiteY25" fmla="*/ 407324 h 1866900"/>
              <a:gd name="connsiteX26" fmla="*/ 1444961 w 2154237"/>
              <a:gd name="connsiteY26" fmla="*/ 445039 h 1866900"/>
              <a:gd name="connsiteX27" fmla="*/ 1463825 w 2154237"/>
              <a:gd name="connsiteY27" fmla="*/ 414867 h 1866900"/>
              <a:gd name="connsiteX28" fmla="*/ 1460052 w 2154237"/>
              <a:gd name="connsiteY28" fmla="*/ 407324 h 1866900"/>
              <a:gd name="connsiteX29" fmla="*/ 1478916 w 2154237"/>
              <a:gd name="connsiteY29" fmla="*/ 396009 h 1866900"/>
              <a:gd name="connsiteX30" fmla="*/ 1509098 w 2154237"/>
              <a:gd name="connsiteY30" fmla="*/ 316808 h 1866900"/>
              <a:gd name="connsiteX31" fmla="*/ 1546825 w 2154237"/>
              <a:gd name="connsiteY31" fmla="*/ 199890 h 1866900"/>
              <a:gd name="connsiteX32" fmla="*/ 1558144 w 2154237"/>
              <a:gd name="connsiteY32" fmla="*/ 188576 h 1866900"/>
              <a:gd name="connsiteX33" fmla="*/ 1569462 w 2154237"/>
              <a:gd name="connsiteY33" fmla="*/ 162175 h 1866900"/>
              <a:gd name="connsiteX34" fmla="*/ 1569462 w 2154237"/>
              <a:gd name="connsiteY34" fmla="*/ 147089 h 1866900"/>
              <a:gd name="connsiteX35" fmla="*/ 1580780 w 2154237"/>
              <a:gd name="connsiteY35" fmla="*/ 158404 h 1866900"/>
              <a:gd name="connsiteX36" fmla="*/ 1592098 w 2154237"/>
              <a:gd name="connsiteY36" fmla="*/ 150861 h 1866900"/>
              <a:gd name="connsiteX37" fmla="*/ 1599644 w 2154237"/>
              <a:gd name="connsiteY37" fmla="*/ 165947 h 1866900"/>
              <a:gd name="connsiteX38" fmla="*/ 1569462 w 2154237"/>
              <a:gd name="connsiteY38" fmla="*/ 339437 h 1866900"/>
              <a:gd name="connsiteX39" fmla="*/ 1535507 w 2154237"/>
              <a:gd name="connsiteY39" fmla="*/ 448811 h 1866900"/>
              <a:gd name="connsiteX40" fmla="*/ 1520416 w 2154237"/>
              <a:gd name="connsiteY40" fmla="*/ 475211 h 1866900"/>
              <a:gd name="connsiteX41" fmla="*/ 1580780 w 2154237"/>
              <a:gd name="connsiteY41" fmla="*/ 343208 h 1866900"/>
              <a:gd name="connsiteX42" fmla="*/ 1618507 w 2154237"/>
              <a:gd name="connsiteY42" fmla="*/ 203662 h 1866900"/>
              <a:gd name="connsiteX43" fmla="*/ 1637371 w 2154237"/>
              <a:gd name="connsiteY43" fmla="*/ 241377 h 1866900"/>
              <a:gd name="connsiteX44" fmla="*/ 1648689 w 2154237"/>
              <a:gd name="connsiteY44" fmla="*/ 218748 h 1866900"/>
              <a:gd name="connsiteX45" fmla="*/ 1663780 w 2154237"/>
              <a:gd name="connsiteY45" fmla="*/ 203662 h 1866900"/>
              <a:gd name="connsiteX46" fmla="*/ 1644917 w 2154237"/>
              <a:gd name="connsiteY46" fmla="*/ 181033 h 1866900"/>
              <a:gd name="connsiteX47" fmla="*/ 1675099 w 2154237"/>
              <a:gd name="connsiteY47" fmla="*/ 184804 h 1866900"/>
              <a:gd name="connsiteX48" fmla="*/ 1727917 w 2154237"/>
              <a:gd name="connsiteY48" fmla="*/ 218748 h 1866900"/>
              <a:gd name="connsiteX49" fmla="*/ 1754326 w 2154237"/>
              <a:gd name="connsiteY49" fmla="*/ 271549 h 1866900"/>
              <a:gd name="connsiteX50" fmla="*/ 1754326 w 2154237"/>
              <a:gd name="connsiteY50" fmla="*/ 377152 h 1866900"/>
              <a:gd name="connsiteX51" fmla="*/ 1750554 w 2154237"/>
              <a:gd name="connsiteY51" fmla="*/ 433724 h 1866900"/>
              <a:gd name="connsiteX52" fmla="*/ 1758099 w 2154237"/>
              <a:gd name="connsiteY52" fmla="*/ 433724 h 1866900"/>
              <a:gd name="connsiteX53" fmla="*/ 1765645 w 2154237"/>
              <a:gd name="connsiteY53" fmla="*/ 411095 h 1866900"/>
              <a:gd name="connsiteX54" fmla="*/ 1769417 w 2154237"/>
              <a:gd name="connsiteY54" fmla="*/ 426181 h 1866900"/>
              <a:gd name="connsiteX55" fmla="*/ 1773190 w 2154237"/>
              <a:gd name="connsiteY55" fmla="*/ 445039 h 1866900"/>
              <a:gd name="connsiteX56" fmla="*/ 1780736 w 2154237"/>
              <a:gd name="connsiteY56" fmla="*/ 445039 h 1866900"/>
              <a:gd name="connsiteX57" fmla="*/ 1792054 w 2154237"/>
              <a:gd name="connsiteY57" fmla="*/ 422410 h 1866900"/>
              <a:gd name="connsiteX58" fmla="*/ 1799599 w 2154237"/>
              <a:gd name="connsiteY58" fmla="*/ 437496 h 1866900"/>
              <a:gd name="connsiteX59" fmla="*/ 1807145 w 2154237"/>
              <a:gd name="connsiteY59" fmla="*/ 441268 h 1866900"/>
              <a:gd name="connsiteX60" fmla="*/ 1818463 w 2154237"/>
              <a:gd name="connsiteY60" fmla="*/ 407324 h 1866900"/>
              <a:gd name="connsiteX61" fmla="*/ 1822236 w 2154237"/>
              <a:gd name="connsiteY61" fmla="*/ 407324 h 1866900"/>
              <a:gd name="connsiteX62" fmla="*/ 1822236 w 2154237"/>
              <a:gd name="connsiteY62" fmla="*/ 429953 h 1866900"/>
              <a:gd name="connsiteX63" fmla="*/ 1833554 w 2154237"/>
              <a:gd name="connsiteY63" fmla="*/ 418638 h 1866900"/>
              <a:gd name="connsiteX64" fmla="*/ 1833554 w 2154237"/>
              <a:gd name="connsiteY64" fmla="*/ 463897 h 1866900"/>
              <a:gd name="connsiteX65" fmla="*/ 1848645 w 2154237"/>
              <a:gd name="connsiteY65" fmla="*/ 452582 h 1866900"/>
              <a:gd name="connsiteX66" fmla="*/ 1852418 w 2154237"/>
              <a:gd name="connsiteY66" fmla="*/ 475211 h 1866900"/>
              <a:gd name="connsiteX67" fmla="*/ 1837327 w 2154237"/>
              <a:gd name="connsiteY67" fmla="*/ 524241 h 1866900"/>
              <a:gd name="connsiteX68" fmla="*/ 1773190 w 2154237"/>
              <a:gd name="connsiteY68" fmla="*/ 603443 h 1866900"/>
              <a:gd name="connsiteX69" fmla="*/ 1765645 w 2154237"/>
              <a:gd name="connsiteY69" fmla="*/ 618529 h 1866900"/>
              <a:gd name="connsiteX70" fmla="*/ 1746781 w 2154237"/>
              <a:gd name="connsiteY70" fmla="*/ 644929 h 1866900"/>
              <a:gd name="connsiteX71" fmla="*/ 1743008 w 2154237"/>
              <a:gd name="connsiteY71" fmla="*/ 682644 h 1866900"/>
              <a:gd name="connsiteX72" fmla="*/ 1754326 w 2154237"/>
              <a:gd name="connsiteY72" fmla="*/ 686416 h 1866900"/>
              <a:gd name="connsiteX73" fmla="*/ 1878827 w 2154237"/>
              <a:gd name="connsiteY73" fmla="*/ 452582 h 1866900"/>
              <a:gd name="connsiteX74" fmla="*/ 1890145 w 2154237"/>
              <a:gd name="connsiteY74" fmla="*/ 460125 h 1866900"/>
              <a:gd name="connsiteX75" fmla="*/ 1916554 w 2154237"/>
              <a:gd name="connsiteY75" fmla="*/ 407324 h 1866900"/>
              <a:gd name="connsiteX76" fmla="*/ 1901463 w 2154237"/>
              <a:gd name="connsiteY76" fmla="*/ 486526 h 1866900"/>
              <a:gd name="connsiteX77" fmla="*/ 1667553 w 2154237"/>
              <a:gd name="connsiteY77" fmla="*/ 837277 h 1866900"/>
              <a:gd name="connsiteX78" fmla="*/ 1622280 w 2154237"/>
              <a:gd name="connsiteY78" fmla="*/ 897621 h 1866900"/>
              <a:gd name="connsiteX79" fmla="*/ 1682644 w 2154237"/>
              <a:gd name="connsiteY79" fmla="*/ 916478 h 1866900"/>
              <a:gd name="connsiteX80" fmla="*/ 1727917 w 2154237"/>
              <a:gd name="connsiteY80" fmla="*/ 942879 h 1866900"/>
              <a:gd name="connsiteX81" fmla="*/ 1856190 w 2154237"/>
              <a:gd name="connsiteY81" fmla="*/ 1006995 h 1866900"/>
              <a:gd name="connsiteX82" fmla="*/ 1961827 w 2154237"/>
              <a:gd name="connsiteY82" fmla="*/ 1056024 h 1866900"/>
              <a:gd name="connsiteX83" fmla="*/ 1992009 w 2154237"/>
              <a:gd name="connsiteY83" fmla="*/ 1063567 h 1866900"/>
              <a:gd name="connsiteX84" fmla="*/ 1988236 w 2154237"/>
              <a:gd name="connsiteY84" fmla="*/ 1071110 h 1866900"/>
              <a:gd name="connsiteX85" fmla="*/ 2003327 w 2154237"/>
              <a:gd name="connsiteY85" fmla="*/ 1074882 h 1866900"/>
              <a:gd name="connsiteX86" fmla="*/ 1992009 w 2154237"/>
              <a:gd name="connsiteY86" fmla="*/ 1082425 h 1866900"/>
              <a:gd name="connsiteX87" fmla="*/ 2033509 w 2154237"/>
              <a:gd name="connsiteY87" fmla="*/ 1093740 h 1866900"/>
              <a:gd name="connsiteX88" fmla="*/ 2007100 w 2154237"/>
              <a:gd name="connsiteY88" fmla="*/ 1112597 h 1866900"/>
              <a:gd name="connsiteX89" fmla="*/ 2022191 w 2154237"/>
              <a:gd name="connsiteY89" fmla="*/ 1123912 h 1866900"/>
              <a:gd name="connsiteX90" fmla="*/ 1984464 w 2154237"/>
              <a:gd name="connsiteY90" fmla="*/ 1161627 h 1866900"/>
              <a:gd name="connsiteX91" fmla="*/ 1988236 w 2154237"/>
              <a:gd name="connsiteY91" fmla="*/ 1165398 h 1866900"/>
              <a:gd name="connsiteX92" fmla="*/ 2003327 w 2154237"/>
              <a:gd name="connsiteY92" fmla="*/ 1150312 h 1866900"/>
              <a:gd name="connsiteX93" fmla="*/ 2029737 w 2154237"/>
              <a:gd name="connsiteY93" fmla="*/ 1135226 h 1866900"/>
              <a:gd name="connsiteX94" fmla="*/ 2044828 w 2154237"/>
              <a:gd name="connsiteY94" fmla="*/ 1120140 h 1866900"/>
              <a:gd name="connsiteX95" fmla="*/ 2033509 w 2154237"/>
              <a:gd name="connsiteY95" fmla="*/ 1097511 h 1866900"/>
              <a:gd name="connsiteX96" fmla="*/ 2090101 w 2154237"/>
              <a:gd name="connsiteY96" fmla="*/ 1056024 h 1866900"/>
              <a:gd name="connsiteX97" fmla="*/ 2086328 w 2154237"/>
              <a:gd name="connsiteY97" fmla="*/ 1048481 h 1866900"/>
              <a:gd name="connsiteX98" fmla="*/ 2067464 w 2154237"/>
              <a:gd name="connsiteY98" fmla="*/ 1059796 h 1866900"/>
              <a:gd name="connsiteX99" fmla="*/ 2063691 w 2154237"/>
              <a:gd name="connsiteY99" fmla="*/ 1059796 h 1866900"/>
              <a:gd name="connsiteX100" fmla="*/ 2078782 w 2154237"/>
              <a:gd name="connsiteY100" fmla="*/ 1037167 h 1866900"/>
              <a:gd name="connsiteX101" fmla="*/ 2082555 w 2154237"/>
              <a:gd name="connsiteY101" fmla="*/ 1037167 h 1866900"/>
              <a:gd name="connsiteX102" fmla="*/ 2127828 w 2154237"/>
              <a:gd name="connsiteY102" fmla="*/ 1044710 h 1866900"/>
              <a:gd name="connsiteX103" fmla="*/ 2075010 w 2154237"/>
              <a:gd name="connsiteY103" fmla="*/ 1078654 h 1866900"/>
              <a:gd name="connsiteX104" fmla="*/ 2078782 w 2154237"/>
              <a:gd name="connsiteY104" fmla="*/ 1086197 h 1866900"/>
              <a:gd name="connsiteX105" fmla="*/ 2139146 w 2154237"/>
              <a:gd name="connsiteY105" fmla="*/ 1044710 h 1866900"/>
              <a:gd name="connsiteX106" fmla="*/ 2135373 w 2154237"/>
              <a:gd name="connsiteY106" fmla="*/ 1029624 h 1866900"/>
              <a:gd name="connsiteX107" fmla="*/ 2135373 w 2154237"/>
              <a:gd name="connsiteY107" fmla="*/ 1025852 h 1866900"/>
              <a:gd name="connsiteX108" fmla="*/ 2154237 w 2154237"/>
              <a:gd name="connsiteY108" fmla="*/ 1040938 h 1866900"/>
              <a:gd name="connsiteX109" fmla="*/ 2154237 w 2154237"/>
              <a:gd name="connsiteY109" fmla="*/ 1059796 h 1866900"/>
              <a:gd name="connsiteX110" fmla="*/ 2139146 w 2154237"/>
              <a:gd name="connsiteY110" fmla="*/ 1097511 h 1866900"/>
              <a:gd name="connsiteX111" fmla="*/ 2007100 w 2154237"/>
              <a:gd name="connsiteY111" fmla="*/ 1323802 h 1866900"/>
              <a:gd name="connsiteX112" fmla="*/ 1965600 w 2154237"/>
              <a:gd name="connsiteY112" fmla="*/ 1350203 h 1866900"/>
              <a:gd name="connsiteX113" fmla="*/ 1942964 w 2154237"/>
              <a:gd name="connsiteY113" fmla="*/ 1365289 h 1866900"/>
              <a:gd name="connsiteX114" fmla="*/ 1859963 w 2154237"/>
              <a:gd name="connsiteY114" fmla="*/ 1433176 h 1866900"/>
              <a:gd name="connsiteX115" fmla="*/ 1841099 w 2154237"/>
              <a:gd name="connsiteY115" fmla="*/ 1448262 h 1866900"/>
              <a:gd name="connsiteX116" fmla="*/ 1829781 w 2154237"/>
              <a:gd name="connsiteY116" fmla="*/ 1444490 h 1866900"/>
              <a:gd name="connsiteX117" fmla="*/ 1841099 w 2154237"/>
              <a:gd name="connsiteY117" fmla="*/ 1436947 h 1866900"/>
              <a:gd name="connsiteX118" fmla="*/ 1837327 w 2154237"/>
              <a:gd name="connsiteY118" fmla="*/ 1433176 h 1866900"/>
              <a:gd name="connsiteX119" fmla="*/ 1807145 w 2154237"/>
              <a:gd name="connsiteY119" fmla="*/ 1448262 h 1866900"/>
              <a:gd name="connsiteX120" fmla="*/ 1788281 w 2154237"/>
              <a:gd name="connsiteY120" fmla="*/ 1448262 h 1866900"/>
              <a:gd name="connsiteX121" fmla="*/ 1826008 w 2154237"/>
              <a:gd name="connsiteY121" fmla="*/ 1452034 h 1866900"/>
              <a:gd name="connsiteX122" fmla="*/ 1829781 w 2154237"/>
              <a:gd name="connsiteY122" fmla="*/ 1459577 h 1866900"/>
              <a:gd name="connsiteX123" fmla="*/ 1795826 w 2154237"/>
              <a:gd name="connsiteY123" fmla="*/ 1489749 h 1866900"/>
              <a:gd name="connsiteX124" fmla="*/ 1701508 w 2154237"/>
              <a:gd name="connsiteY124" fmla="*/ 1542550 h 1866900"/>
              <a:gd name="connsiteX125" fmla="*/ 1743008 w 2154237"/>
              <a:gd name="connsiteY125" fmla="*/ 1599123 h 1866900"/>
              <a:gd name="connsiteX126" fmla="*/ 1743008 w 2154237"/>
              <a:gd name="connsiteY126" fmla="*/ 1629295 h 1866900"/>
              <a:gd name="connsiteX127" fmla="*/ 1716599 w 2154237"/>
              <a:gd name="connsiteY127" fmla="*/ 1614209 h 1866900"/>
              <a:gd name="connsiteX128" fmla="*/ 1678871 w 2154237"/>
              <a:gd name="connsiteY128" fmla="*/ 1553864 h 1866900"/>
              <a:gd name="connsiteX129" fmla="*/ 1607189 w 2154237"/>
              <a:gd name="connsiteY129" fmla="*/ 1584037 h 1866900"/>
              <a:gd name="connsiteX130" fmla="*/ 1607189 w 2154237"/>
              <a:gd name="connsiteY130" fmla="*/ 1576494 h 1866900"/>
              <a:gd name="connsiteX131" fmla="*/ 1675099 w 2154237"/>
              <a:gd name="connsiteY131" fmla="*/ 1538778 h 1866900"/>
              <a:gd name="connsiteX132" fmla="*/ 1675099 w 2154237"/>
              <a:gd name="connsiteY132" fmla="*/ 1531235 h 1866900"/>
              <a:gd name="connsiteX133" fmla="*/ 1660008 w 2154237"/>
              <a:gd name="connsiteY133" fmla="*/ 1535007 h 1866900"/>
              <a:gd name="connsiteX134" fmla="*/ 1569462 w 2154237"/>
              <a:gd name="connsiteY134" fmla="*/ 1576494 h 1866900"/>
              <a:gd name="connsiteX135" fmla="*/ 1550598 w 2154237"/>
              <a:gd name="connsiteY135" fmla="*/ 1568950 h 1866900"/>
              <a:gd name="connsiteX136" fmla="*/ 1558144 w 2154237"/>
              <a:gd name="connsiteY136" fmla="*/ 1561407 h 1866900"/>
              <a:gd name="connsiteX137" fmla="*/ 1561916 w 2154237"/>
              <a:gd name="connsiteY137" fmla="*/ 1553864 h 1866900"/>
              <a:gd name="connsiteX138" fmla="*/ 1550598 w 2154237"/>
              <a:gd name="connsiteY138" fmla="*/ 1553864 h 1866900"/>
              <a:gd name="connsiteX139" fmla="*/ 1516643 w 2154237"/>
              <a:gd name="connsiteY139" fmla="*/ 1568950 h 1866900"/>
              <a:gd name="connsiteX140" fmla="*/ 1546825 w 2154237"/>
              <a:gd name="connsiteY140" fmla="*/ 1572722 h 1866900"/>
              <a:gd name="connsiteX141" fmla="*/ 1546825 w 2154237"/>
              <a:gd name="connsiteY141" fmla="*/ 1580265 h 1866900"/>
              <a:gd name="connsiteX142" fmla="*/ 1535507 w 2154237"/>
              <a:gd name="connsiteY142" fmla="*/ 1591580 h 1866900"/>
              <a:gd name="connsiteX143" fmla="*/ 1486461 w 2154237"/>
              <a:gd name="connsiteY143" fmla="*/ 1595351 h 1866900"/>
              <a:gd name="connsiteX144" fmla="*/ 1520416 w 2154237"/>
              <a:gd name="connsiteY144" fmla="*/ 1584037 h 1866900"/>
              <a:gd name="connsiteX145" fmla="*/ 1509098 w 2154237"/>
              <a:gd name="connsiteY145" fmla="*/ 1572722 h 1866900"/>
              <a:gd name="connsiteX146" fmla="*/ 1403461 w 2154237"/>
              <a:gd name="connsiteY146" fmla="*/ 1617980 h 1866900"/>
              <a:gd name="connsiteX147" fmla="*/ 1395916 w 2154237"/>
              <a:gd name="connsiteY147" fmla="*/ 1580265 h 1866900"/>
              <a:gd name="connsiteX148" fmla="*/ 1365734 w 2154237"/>
              <a:gd name="connsiteY148" fmla="*/ 1595351 h 1866900"/>
              <a:gd name="connsiteX149" fmla="*/ 1395916 w 2154237"/>
              <a:gd name="connsiteY149" fmla="*/ 1606666 h 1866900"/>
              <a:gd name="connsiteX150" fmla="*/ 1373279 w 2154237"/>
              <a:gd name="connsiteY150" fmla="*/ 1633066 h 1866900"/>
              <a:gd name="connsiteX151" fmla="*/ 1278961 w 2154237"/>
              <a:gd name="connsiteY151" fmla="*/ 1678324 h 1866900"/>
              <a:gd name="connsiteX152" fmla="*/ 1267642 w 2154237"/>
              <a:gd name="connsiteY152" fmla="*/ 1693410 h 1866900"/>
              <a:gd name="connsiteX153" fmla="*/ 1256324 w 2154237"/>
              <a:gd name="connsiteY153" fmla="*/ 1753755 h 1866900"/>
              <a:gd name="connsiteX154" fmla="*/ 1218597 w 2154237"/>
              <a:gd name="connsiteY154" fmla="*/ 1700954 h 1866900"/>
              <a:gd name="connsiteX155" fmla="*/ 1188415 w 2154237"/>
              <a:gd name="connsiteY155" fmla="*/ 1700954 h 1866900"/>
              <a:gd name="connsiteX156" fmla="*/ 1188415 w 2154237"/>
              <a:gd name="connsiteY156" fmla="*/ 1738669 h 1866900"/>
              <a:gd name="connsiteX157" fmla="*/ 1165778 w 2154237"/>
              <a:gd name="connsiteY157" fmla="*/ 1719811 h 1866900"/>
              <a:gd name="connsiteX158" fmla="*/ 1150687 w 2154237"/>
              <a:gd name="connsiteY158" fmla="*/ 1693410 h 1866900"/>
              <a:gd name="connsiteX159" fmla="*/ 1131823 w 2154237"/>
              <a:gd name="connsiteY159" fmla="*/ 1682096 h 1866900"/>
              <a:gd name="connsiteX160" fmla="*/ 1131823 w 2154237"/>
              <a:gd name="connsiteY160" fmla="*/ 1689639 h 1866900"/>
              <a:gd name="connsiteX161" fmla="*/ 1120505 w 2154237"/>
              <a:gd name="connsiteY161" fmla="*/ 1704725 h 1866900"/>
              <a:gd name="connsiteX162" fmla="*/ 1105414 w 2154237"/>
              <a:gd name="connsiteY162" fmla="*/ 1700954 h 1866900"/>
              <a:gd name="connsiteX163" fmla="*/ 1094096 w 2154237"/>
              <a:gd name="connsiteY163" fmla="*/ 1693410 h 1866900"/>
              <a:gd name="connsiteX164" fmla="*/ 1090323 w 2154237"/>
              <a:gd name="connsiteY164" fmla="*/ 1693410 h 1866900"/>
              <a:gd name="connsiteX165" fmla="*/ 1101642 w 2154237"/>
              <a:gd name="connsiteY165" fmla="*/ 1708497 h 1866900"/>
              <a:gd name="connsiteX166" fmla="*/ 1079005 w 2154237"/>
              <a:gd name="connsiteY166" fmla="*/ 1716040 h 1866900"/>
              <a:gd name="connsiteX167" fmla="*/ 1071460 w 2154237"/>
              <a:gd name="connsiteY167" fmla="*/ 1704725 h 1866900"/>
              <a:gd name="connsiteX168" fmla="*/ 1067687 w 2154237"/>
              <a:gd name="connsiteY168" fmla="*/ 1708497 h 1866900"/>
              <a:gd name="connsiteX169" fmla="*/ 1071460 w 2154237"/>
              <a:gd name="connsiteY169" fmla="*/ 1716040 h 1866900"/>
              <a:gd name="connsiteX170" fmla="*/ 1056369 w 2154237"/>
              <a:gd name="connsiteY170" fmla="*/ 1712268 h 1866900"/>
              <a:gd name="connsiteX171" fmla="*/ 1045050 w 2154237"/>
              <a:gd name="connsiteY171" fmla="*/ 1734897 h 1866900"/>
              <a:gd name="connsiteX172" fmla="*/ 1014868 w 2154237"/>
              <a:gd name="connsiteY172" fmla="*/ 1749983 h 1866900"/>
              <a:gd name="connsiteX173" fmla="*/ 1014868 w 2154237"/>
              <a:gd name="connsiteY173" fmla="*/ 1731126 h 1866900"/>
              <a:gd name="connsiteX174" fmla="*/ 894141 w 2154237"/>
              <a:gd name="connsiteY174" fmla="*/ 1795241 h 1866900"/>
              <a:gd name="connsiteX175" fmla="*/ 867731 w 2154237"/>
              <a:gd name="connsiteY175" fmla="*/ 1866900 h 1866900"/>
              <a:gd name="connsiteX176" fmla="*/ 848868 w 2154237"/>
              <a:gd name="connsiteY176" fmla="*/ 1799013 h 1866900"/>
              <a:gd name="connsiteX177" fmla="*/ 826231 w 2154237"/>
              <a:gd name="connsiteY177" fmla="*/ 1806556 h 1866900"/>
              <a:gd name="connsiteX178" fmla="*/ 788504 w 2154237"/>
              <a:gd name="connsiteY178" fmla="*/ 1821642 h 1866900"/>
              <a:gd name="connsiteX179" fmla="*/ 780958 w 2154237"/>
              <a:gd name="connsiteY179" fmla="*/ 1817870 h 1866900"/>
              <a:gd name="connsiteX180" fmla="*/ 814913 w 2154237"/>
              <a:gd name="connsiteY180" fmla="*/ 1746212 h 1866900"/>
              <a:gd name="connsiteX181" fmla="*/ 901686 w 2154237"/>
              <a:gd name="connsiteY181" fmla="*/ 1704725 h 1866900"/>
              <a:gd name="connsiteX182" fmla="*/ 860186 w 2154237"/>
              <a:gd name="connsiteY182" fmla="*/ 1716040 h 1866900"/>
              <a:gd name="connsiteX183" fmla="*/ 860186 w 2154237"/>
              <a:gd name="connsiteY183" fmla="*/ 1708497 h 1866900"/>
              <a:gd name="connsiteX184" fmla="*/ 916777 w 2154237"/>
              <a:gd name="connsiteY184" fmla="*/ 1678324 h 1866900"/>
              <a:gd name="connsiteX185" fmla="*/ 913004 w 2154237"/>
              <a:gd name="connsiteY185" fmla="*/ 1678324 h 1866900"/>
              <a:gd name="connsiteX186" fmla="*/ 931868 w 2154237"/>
              <a:gd name="connsiteY186" fmla="*/ 1651924 h 1866900"/>
              <a:gd name="connsiteX187" fmla="*/ 928095 w 2154237"/>
              <a:gd name="connsiteY187" fmla="*/ 1648152 h 1866900"/>
              <a:gd name="connsiteX188" fmla="*/ 863959 w 2154237"/>
              <a:gd name="connsiteY188" fmla="*/ 1667010 h 1866900"/>
              <a:gd name="connsiteX189" fmla="*/ 860186 w 2154237"/>
              <a:gd name="connsiteY189" fmla="*/ 1655695 h 1866900"/>
              <a:gd name="connsiteX190" fmla="*/ 863959 w 2154237"/>
              <a:gd name="connsiteY190" fmla="*/ 1633066 h 1866900"/>
              <a:gd name="connsiteX191" fmla="*/ 875277 w 2154237"/>
              <a:gd name="connsiteY191" fmla="*/ 1633066 h 1866900"/>
              <a:gd name="connsiteX192" fmla="*/ 879050 w 2154237"/>
              <a:gd name="connsiteY192" fmla="*/ 1651924 h 1866900"/>
              <a:gd name="connsiteX193" fmla="*/ 1022414 w 2154237"/>
              <a:gd name="connsiteY193" fmla="*/ 1591580 h 1866900"/>
              <a:gd name="connsiteX194" fmla="*/ 1052596 w 2154237"/>
              <a:gd name="connsiteY194" fmla="*/ 1580265 h 1866900"/>
              <a:gd name="connsiteX195" fmla="*/ 1060141 w 2154237"/>
              <a:gd name="connsiteY195" fmla="*/ 1568950 h 1866900"/>
              <a:gd name="connsiteX196" fmla="*/ 1048823 w 2154237"/>
              <a:gd name="connsiteY196" fmla="*/ 1568950 h 1866900"/>
              <a:gd name="connsiteX197" fmla="*/ 977141 w 2154237"/>
              <a:gd name="connsiteY197" fmla="*/ 1591580 h 1866900"/>
              <a:gd name="connsiteX198" fmla="*/ 962050 w 2154237"/>
              <a:gd name="connsiteY198" fmla="*/ 1602894 h 1866900"/>
              <a:gd name="connsiteX199" fmla="*/ 931868 w 2154237"/>
              <a:gd name="connsiteY199" fmla="*/ 1602894 h 1866900"/>
              <a:gd name="connsiteX200" fmla="*/ 943186 w 2154237"/>
              <a:gd name="connsiteY200" fmla="*/ 1584037 h 1866900"/>
              <a:gd name="connsiteX201" fmla="*/ 950732 w 2154237"/>
              <a:gd name="connsiteY201" fmla="*/ 1580265 h 1866900"/>
              <a:gd name="connsiteX202" fmla="*/ 988459 w 2154237"/>
              <a:gd name="connsiteY202" fmla="*/ 1576494 h 1866900"/>
              <a:gd name="connsiteX203" fmla="*/ 980914 w 2154237"/>
              <a:gd name="connsiteY203" fmla="*/ 1550093 h 1866900"/>
              <a:gd name="connsiteX204" fmla="*/ 950732 w 2154237"/>
              <a:gd name="connsiteY204" fmla="*/ 1565179 h 1866900"/>
              <a:gd name="connsiteX205" fmla="*/ 924323 w 2154237"/>
              <a:gd name="connsiteY205" fmla="*/ 1553864 h 1866900"/>
              <a:gd name="connsiteX206" fmla="*/ 924323 w 2154237"/>
              <a:gd name="connsiteY206" fmla="*/ 1546321 h 1866900"/>
              <a:gd name="connsiteX207" fmla="*/ 856413 w 2154237"/>
              <a:gd name="connsiteY207" fmla="*/ 1565179 h 1866900"/>
              <a:gd name="connsiteX208" fmla="*/ 1052596 w 2154237"/>
              <a:gd name="connsiteY208" fmla="*/ 1482206 h 1866900"/>
              <a:gd name="connsiteX209" fmla="*/ 1048823 w 2154237"/>
              <a:gd name="connsiteY209" fmla="*/ 1478434 h 1866900"/>
              <a:gd name="connsiteX210" fmla="*/ 886595 w 2154237"/>
              <a:gd name="connsiteY210" fmla="*/ 1531235 h 1866900"/>
              <a:gd name="connsiteX211" fmla="*/ 863959 w 2154237"/>
              <a:gd name="connsiteY211" fmla="*/ 1523692 h 1866900"/>
              <a:gd name="connsiteX212" fmla="*/ 856413 w 2154237"/>
              <a:gd name="connsiteY212" fmla="*/ 1493520 h 1866900"/>
              <a:gd name="connsiteX213" fmla="*/ 799822 w 2154237"/>
              <a:gd name="connsiteY213" fmla="*/ 1523692 h 1866900"/>
              <a:gd name="connsiteX214" fmla="*/ 754549 w 2154237"/>
              <a:gd name="connsiteY214" fmla="*/ 1527464 h 1866900"/>
              <a:gd name="connsiteX215" fmla="*/ 664003 w 2154237"/>
              <a:gd name="connsiteY215" fmla="*/ 1587808 h 1866900"/>
              <a:gd name="connsiteX216" fmla="*/ 648912 w 2154237"/>
              <a:gd name="connsiteY216" fmla="*/ 1591580 h 1866900"/>
              <a:gd name="connsiteX217" fmla="*/ 637594 w 2154237"/>
              <a:gd name="connsiteY217" fmla="*/ 1587808 h 1866900"/>
              <a:gd name="connsiteX218" fmla="*/ 622503 w 2154237"/>
              <a:gd name="connsiteY218" fmla="*/ 1580265 h 1866900"/>
              <a:gd name="connsiteX219" fmla="*/ 596094 w 2154237"/>
              <a:gd name="connsiteY219" fmla="*/ 1595351 h 1866900"/>
              <a:gd name="connsiteX220" fmla="*/ 599867 w 2154237"/>
              <a:gd name="connsiteY220" fmla="*/ 1610437 h 1866900"/>
              <a:gd name="connsiteX221" fmla="*/ 596094 w 2154237"/>
              <a:gd name="connsiteY221" fmla="*/ 1610437 h 1866900"/>
              <a:gd name="connsiteX222" fmla="*/ 588548 w 2154237"/>
              <a:gd name="connsiteY222" fmla="*/ 1599123 h 1866900"/>
              <a:gd name="connsiteX223" fmla="*/ 573457 w 2154237"/>
              <a:gd name="connsiteY223" fmla="*/ 1606666 h 1866900"/>
              <a:gd name="connsiteX224" fmla="*/ 588548 w 2154237"/>
              <a:gd name="connsiteY224" fmla="*/ 1610437 h 1866900"/>
              <a:gd name="connsiteX225" fmla="*/ 592321 w 2154237"/>
              <a:gd name="connsiteY225" fmla="*/ 1617980 h 1866900"/>
              <a:gd name="connsiteX226" fmla="*/ 539503 w 2154237"/>
              <a:gd name="connsiteY226" fmla="*/ 1644381 h 1866900"/>
              <a:gd name="connsiteX227" fmla="*/ 509321 w 2154237"/>
              <a:gd name="connsiteY227" fmla="*/ 1685867 h 1866900"/>
              <a:gd name="connsiteX228" fmla="*/ 501775 w 2154237"/>
              <a:gd name="connsiteY228" fmla="*/ 1670781 h 1866900"/>
              <a:gd name="connsiteX229" fmla="*/ 430093 w 2154237"/>
              <a:gd name="connsiteY229" fmla="*/ 1753755 h 1866900"/>
              <a:gd name="connsiteX230" fmla="*/ 396138 w 2154237"/>
              <a:gd name="connsiteY230" fmla="*/ 1791470 h 1866900"/>
              <a:gd name="connsiteX231" fmla="*/ 381047 w 2154237"/>
              <a:gd name="connsiteY231" fmla="*/ 1795241 h 1866900"/>
              <a:gd name="connsiteX232" fmla="*/ 347093 w 2154237"/>
              <a:gd name="connsiteY232" fmla="*/ 1814099 h 1866900"/>
              <a:gd name="connsiteX233" fmla="*/ 328229 w 2154237"/>
              <a:gd name="connsiteY233" fmla="*/ 1832957 h 1866900"/>
              <a:gd name="connsiteX234" fmla="*/ 324456 w 2154237"/>
              <a:gd name="connsiteY234" fmla="*/ 1832957 h 1866900"/>
              <a:gd name="connsiteX235" fmla="*/ 324456 w 2154237"/>
              <a:gd name="connsiteY235" fmla="*/ 1753755 h 1866900"/>
              <a:gd name="connsiteX236" fmla="*/ 335774 w 2154237"/>
              <a:gd name="connsiteY236" fmla="*/ 1749983 h 1866900"/>
              <a:gd name="connsiteX237" fmla="*/ 392366 w 2154237"/>
              <a:gd name="connsiteY237" fmla="*/ 1689639 h 1866900"/>
              <a:gd name="connsiteX238" fmla="*/ 388593 w 2154237"/>
              <a:gd name="connsiteY238" fmla="*/ 1685867 h 1866900"/>
              <a:gd name="connsiteX239" fmla="*/ 358411 w 2154237"/>
              <a:gd name="connsiteY239" fmla="*/ 1708497 h 1866900"/>
              <a:gd name="connsiteX240" fmla="*/ 354638 w 2154237"/>
              <a:gd name="connsiteY240" fmla="*/ 1704725 h 1866900"/>
              <a:gd name="connsiteX241" fmla="*/ 396138 w 2154237"/>
              <a:gd name="connsiteY241" fmla="*/ 1651924 h 1866900"/>
              <a:gd name="connsiteX242" fmla="*/ 388593 w 2154237"/>
              <a:gd name="connsiteY242" fmla="*/ 1651924 h 1866900"/>
              <a:gd name="connsiteX243" fmla="*/ 399911 w 2154237"/>
              <a:gd name="connsiteY243" fmla="*/ 1625523 h 1866900"/>
              <a:gd name="connsiteX244" fmla="*/ 396138 w 2154237"/>
              <a:gd name="connsiteY244" fmla="*/ 1621752 h 1866900"/>
              <a:gd name="connsiteX245" fmla="*/ 347093 w 2154237"/>
              <a:gd name="connsiteY245" fmla="*/ 1651924 h 1866900"/>
              <a:gd name="connsiteX246" fmla="*/ 422548 w 2154237"/>
              <a:gd name="connsiteY246" fmla="*/ 1576494 h 1866900"/>
              <a:gd name="connsiteX247" fmla="*/ 486684 w 2154237"/>
              <a:gd name="connsiteY247" fmla="*/ 1523692 h 1866900"/>
              <a:gd name="connsiteX248" fmla="*/ 494230 w 2154237"/>
              <a:gd name="connsiteY248" fmla="*/ 1504835 h 1866900"/>
              <a:gd name="connsiteX249" fmla="*/ 486684 w 2154237"/>
              <a:gd name="connsiteY249" fmla="*/ 1504835 h 1866900"/>
              <a:gd name="connsiteX250" fmla="*/ 381047 w 2154237"/>
              <a:gd name="connsiteY250" fmla="*/ 1584037 h 1866900"/>
              <a:gd name="connsiteX251" fmla="*/ 381047 w 2154237"/>
              <a:gd name="connsiteY251" fmla="*/ 1550093 h 1866900"/>
              <a:gd name="connsiteX252" fmla="*/ 399911 w 2154237"/>
              <a:gd name="connsiteY252" fmla="*/ 1561407 h 1866900"/>
              <a:gd name="connsiteX253" fmla="*/ 460275 w 2154237"/>
              <a:gd name="connsiteY253" fmla="*/ 1482206 h 1866900"/>
              <a:gd name="connsiteX254" fmla="*/ 445184 w 2154237"/>
              <a:gd name="connsiteY254" fmla="*/ 1489749 h 1866900"/>
              <a:gd name="connsiteX255" fmla="*/ 392366 w 2154237"/>
              <a:gd name="connsiteY255" fmla="*/ 1535007 h 1866900"/>
              <a:gd name="connsiteX256" fmla="*/ 358411 w 2154237"/>
              <a:gd name="connsiteY256" fmla="*/ 1535007 h 1866900"/>
              <a:gd name="connsiteX257" fmla="*/ 354638 w 2154237"/>
              <a:gd name="connsiteY257" fmla="*/ 1531235 h 1866900"/>
              <a:gd name="connsiteX258" fmla="*/ 294274 w 2154237"/>
              <a:gd name="connsiteY258" fmla="*/ 1572722 h 1866900"/>
              <a:gd name="connsiteX259" fmla="*/ 456502 w 2154237"/>
              <a:gd name="connsiteY259" fmla="*/ 1429404 h 1866900"/>
              <a:gd name="connsiteX260" fmla="*/ 452730 w 2154237"/>
              <a:gd name="connsiteY260" fmla="*/ 1421861 h 1866900"/>
              <a:gd name="connsiteX261" fmla="*/ 309365 w 2154237"/>
              <a:gd name="connsiteY261" fmla="*/ 1531235 h 1866900"/>
              <a:gd name="connsiteX262" fmla="*/ 290501 w 2154237"/>
              <a:gd name="connsiteY262" fmla="*/ 1535007 h 1866900"/>
              <a:gd name="connsiteX263" fmla="*/ 286729 w 2154237"/>
              <a:gd name="connsiteY263" fmla="*/ 1527464 h 1866900"/>
              <a:gd name="connsiteX264" fmla="*/ 328229 w 2154237"/>
              <a:gd name="connsiteY264" fmla="*/ 1478434 h 1866900"/>
              <a:gd name="connsiteX265" fmla="*/ 418775 w 2154237"/>
              <a:gd name="connsiteY265" fmla="*/ 1399232 h 1866900"/>
              <a:gd name="connsiteX266" fmla="*/ 460275 w 2154237"/>
              <a:gd name="connsiteY266" fmla="*/ 1361517 h 1866900"/>
              <a:gd name="connsiteX267" fmla="*/ 460275 w 2154237"/>
              <a:gd name="connsiteY267" fmla="*/ 1346431 h 1866900"/>
              <a:gd name="connsiteX268" fmla="*/ 445184 w 2154237"/>
              <a:gd name="connsiteY268" fmla="*/ 1353974 h 1866900"/>
              <a:gd name="connsiteX269" fmla="*/ 305592 w 2154237"/>
              <a:gd name="connsiteY269" fmla="*/ 1474663 h 1866900"/>
              <a:gd name="connsiteX270" fmla="*/ 241456 w 2154237"/>
              <a:gd name="connsiteY270" fmla="*/ 1542550 h 1866900"/>
              <a:gd name="connsiteX271" fmla="*/ 215047 w 2154237"/>
              <a:gd name="connsiteY271" fmla="*/ 1553864 h 1866900"/>
              <a:gd name="connsiteX272" fmla="*/ 192410 w 2154237"/>
              <a:gd name="connsiteY272" fmla="*/ 1565179 h 1866900"/>
              <a:gd name="connsiteX273" fmla="*/ 177319 w 2154237"/>
              <a:gd name="connsiteY273" fmla="*/ 1591580 h 1866900"/>
              <a:gd name="connsiteX274" fmla="*/ 173546 w 2154237"/>
              <a:gd name="connsiteY274" fmla="*/ 1572722 h 1866900"/>
              <a:gd name="connsiteX275" fmla="*/ 158455 w 2154237"/>
              <a:gd name="connsiteY275" fmla="*/ 1580265 h 1866900"/>
              <a:gd name="connsiteX276" fmla="*/ 150910 w 2154237"/>
              <a:gd name="connsiteY276" fmla="*/ 1565179 h 1866900"/>
              <a:gd name="connsiteX277" fmla="*/ 245229 w 2154237"/>
              <a:gd name="connsiteY277" fmla="*/ 1448262 h 1866900"/>
              <a:gd name="connsiteX278" fmla="*/ 301820 w 2154237"/>
              <a:gd name="connsiteY278" fmla="*/ 1395461 h 1866900"/>
              <a:gd name="connsiteX279" fmla="*/ 411229 w 2154237"/>
              <a:gd name="connsiteY279" fmla="*/ 1289858 h 1866900"/>
              <a:gd name="connsiteX280" fmla="*/ 456502 w 2154237"/>
              <a:gd name="connsiteY280" fmla="*/ 1252143 h 1866900"/>
              <a:gd name="connsiteX281" fmla="*/ 460275 w 2154237"/>
              <a:gd name="connsiteY281" fmla="*/ 1240829 h 1866900"/>
              <a:gd name="connsiteX282" fmla="*/ 166001 w 2154237"/>
              <a:gd name="connsiteY282" fmla="*/ 1516149 h 1866900"/>
              <a:gd name="connsiteX283" fmla="*/ 173546 w 2154237"/>
              <a:gd name="connsiteY283" fmla="*/ 1470891 h 1866900"/>
              <a:gd name="connsiteX284" fmla="*/ 120728 w 2154237"/>
              <a:gd name="connsiteY284" fmla="*/ 1497292 h 1866900"/>
              <a:gd name="connsiteX285" fmla="*/ 124501 w 2154237"/>
              <a:gd name="connsiteY285" fmla="*/ 1523692 h 1866900"/>
              <a:gd name="connsiteX286" fmla="*/ 94319 w 2154237"/>
              <a:gd name="connsiteY286" fmla="*/ 1501063 h 1866900"/>
              <a:gd name="connsiteX287" fmla="*/ 75455 w 2154237"/>
              <a:gd name="connsiteY287" fmla="*/ 1463348 h 1866900"/>
              <a:gd name="connsiteX288" fmla="*/ 60364 w 2154237"/>
              <a:gd name="connsiteY288" fmla="*/ 1421861 h 1866900"/>
              <a:gd name="connsiteX289" fmla="*/ 75455 w 2154237"/>
              <a:gd name="connsiteY289" fmla="*/ 1387918 h 1866900"/>
              <a:gd name="connsiteX290" fmla="*/ 132046 w 2154237"/>
              <a:gd name="connsiteY290" fmla="*/ 1293630 h 1866900"/>
              <a:gd name="connsiteX291" fmla="*/ 184865 w 2154237"/>
              <a:gd name="connsiteY291" fmla="*/ 1233286 h 1866900"/>
              <a:gd name="connsiteX292" fmla="*/ 154683 w 2154237"/>
              <a:gd name="connsiteY292" fmla="*/ 1248372 h 1866900"/>
              <a:gd name="connsiteX293" fmla="*/ 150910 w 2154237"/>
              <a:gd name="connsiteY293" fmla="*/ 1244600 h 1866900"/>
              <a:gd name="connsiteX294" fmla="*/ 143364 w 2154237"/>
              <a:gd name="connsiteY294" fmla="*/ 1237057 h 1866900"/>
              <a:gd name="connsiteX295" fmla="*/ 158455 w 2154237"/>
              <a:gd name="connsiteY295" fmla="*/ 1206885 h 1866900"/>
              <a:gd name="connsiteX296" fmla="*/ 132046 w 2154237"/>
              <a:gd name="connsiteY296" fmla="*/ 1225743 h 1866900"/>
              <a:gd name="connsiteX297" fmla="*/ 132046 w 2154237"/>
              <a:gd name="connsiteY297" fmla="*/ 1206885 h 1866900"/>
              <a:gd name="connsiteX298" fmla="*/ 94319 w 2154237"/>
              <a:gd name="connsiteY298" fmla="*/ 1233286 h 1866900"/>
              <a:gd name="connsiteX299" fmla="*/ 113182 w 2154237"/>
              <a:gd name="connsiteY299" fmla="*/ 1172941 h 1866900"/>
              <a:gd name="connsiteX300" fmla="*/ 109410 w 2154237"/>
              <a:gd name="connsiteY300" fmla="*/ 1169170 h 1866900"/>
              <a:gd name="connsiteX301" fmla="*/ 94319 w 2154237"/>
              <a:gd name="connsiteY301" fmla="*/ 1176713 h 1866900"/>
              <a:gd name="connsiteX302" fmla="*/ 98091 w 2154237"/>
              <a:gd name="connsiteY302" fmla="*/ 1157855 h 1866900"/>
              <a:gd name="connsiteX303" fmla="*/ 150910 w 2154237"/>
              <a:gd name="connsiteY303" fmla="*/ 1105054 h 1866900"/>
              <a:gd name="connsiteX304" fmla="*/ 256547 w 2154237"/>
              <a:gd name="connsiteY304" fmla="*/ 1048481 h 1866900"/>
              <a:gd name="connsiteX305" fmla="*/ 294274 w 2154237"/>
              <a:gd name="connsiteY305" fmla="*/ 1022081 h 1866900"/>
              <a:gd name="connsiteX306" fmla="*/ 298047 w 2154237"/>
              <a:gd name="connsiteY306" fmla="*/ 1018309 h 1866900"/>
              <a:gd name="connsiteX307" fmla="*/ 320683 w 2154237"/>
              <a:gd name="connsiteY307" fmla="*/ 980594 h 1866900"/>
              <a:gd name="connsiteX308" fmla="*/ 309365 w 2154237"/>
              <a:gd name="connsiteY308" fmla="*/ 976823 h 1866900"/>
              <a:gd name="connsiteX309" fmla="*/ 245229 w 2154237"/>
              <a:gd name="connsiteY309" fmla="*/ 1025852 h 1866900"/>
              <a:gd name="connsiteX310" fmla="*/ 192410 w 2154237"/>
              <a:gd name="connsiteY310" fmla="*/ 1067339 h 1866900"/>
              <a:gd name="connsiteX311" fmla="*/ 105637 w 2154237"/>
              <a:gd name="connsiteY311" fmla="*/ 1127683 h 1866900"/>
              <a:gd name="connsiteX312" fmla="*/ 64137 w 2154237"/>
              <a:gd name="connsiteY312" fmla="*/ 1165398 h 1866900"/>
              <a:gd name="connsiteX313" fmla="*/ 56591 w 2154237"/>
              <a:gd name="connsiteY313" fmla="*/ 1150312 h 1866900"/>
              <a:gd name="connsiteX314" fmla="*/ 0 w 2154237"/>
              <a:gd name="connsiteY314" fmla="*/ 1195570 h 1866900"/>
              <a:gd name="connsiteX315" fmla="*/ 49046 w 2154237"/>
              <a:gd name="connsiteY315" fmla="*/ 1123912 h 1866900"/>
              <a:gd name="connsiteX316" fmla="*/ 437639 w 2154237"/>
              <a:gd name="connsiteY316" fmla="*/ 867449 h 1866900"/>
              <a:gd name="connsiteX317" fmla="*/ 479139 w 2154237"/>
              <a:gd name="connsiteY317" fmla="*/ 837277 h 1866900"/>
              <a:gd name="connsiteX318" fmla="*/ 490457 w 2154237"/>
              <a:gd name="connsiteY318" fmla="*/ 814647 h 1866900"/>
              <a:gd name="connsiteX319" fmla="*/ 498002 w 2154237"/>
              <a:gd name="connsiteY319" fmla="*/ 761846 h 1866900"/>
              <a:gd name="connsiteX320" fmla="*/ 505548 w 2154237"/>
              <a:gd name="connsiteY320" fmla="*/ 750532 h 1866900"/>
              <a:gd name="connsiteX321" fmla="*/ 535730 w 2154237"/>
              <a:gd name="connsiteY321" fmla="*/ 795790 h 1866900"/>
              <a:gd name="connsiteX322" fmla="*/ 520639 w 2154237"/>
              <a:gd name="connsiteY322" fmla="*/ 758075 h 1866900"/>
              <a:gd name="connsiteX323" fmla="*/ 535730 w 2154237"/>
              <a:gd name="connsiteY323" fmla="*/ 754303 h 1866900"/>
              <a:gd name="connsiteX324" fmla="*/ 531957 w 2154237"/>
              <a:gd name="connsiteY324" fmla="*/ 701502 h 1866900"/>
              <a:gd name="connsiteX325" fmla="*/ 543275 w 2154237"/>
              <a:gd name="connsiteY325" fmla="*/ 705274 h 1866900"/>
              <a:gd name="connsiteX326" fmla="*/ 554594 w 2154237"/>
              <a:gd name="connsiteY326" fmla="*/ 603443 h 1866900"/>
              <a:gd name="connsiteX327" fmla="*/ 569685 w 2154237"/>
              <a:gd name="connsiteY327" fmla="*/ 622300 h 1866900"/>
              <a:gd name="connsiteX328" fmla="*/ 581003 w 2154237"/>
              <a:gd name="connsiteY328" fmla="*/ 599671 h 1866900"/>
              <a:gd name="connsiteX329" fmla="*/ 573457 w 2154237"/>
              <a:gd name="connsiteY329" fmla="*/ 512926 h 1866900"/>
              <a:gd name="connsiteX330" fmla="*/ 562139 w 2154237"/>
              <a:gd name="connsiteY330" fmla="*/ 463897 h 1866900"/>
              <a:gd name="connsiteX331" fmla="*/ 562139 w 2154237"/>
              <a:gd name="connsiteY331" fmla="*/ 429953 h 1866900"/>
              <a:gd name="connsiteX332" fmla="*/ 588548 w 2154237"/>
              <a:gd name="connsiteY332" fmla="*/ 607214 h 1866900"/>
              <a:gd name="connsiteX333" fmla="*/ 645139 w 2154237"/>
              <a:gd name="connsiteY333" fmla="*/ 577042 h 1866900"/>
              <a:gd name="connsiteX334" fmla="*/ 675321 w 2154237"/>
              <a:gd name="connsiteY334" fmla="*/ 610986 h 1866900"/>
              <a:gd name="connsiteX335" fmla="*/ 682867 w 2154237"/>
              <a:gd name="connsiteY335" fmla="*/ 607214 h 1866900"/>
              <a:gd name="connsiteX336" fmla="*/ 671549 w 2154237"/>
              <a:gd name="connsiteY336" fmla="*/ 565727 h 1866900"/>
              <a:gd name="connsiteX337" fmla="*/ 682867 w 2154237"/>
              <a:gd name="connsiteY337" fmla="*/ 569499 h 1866900"/>
              <a:gd name="connsiteX338" fmla="*/ 675321 w 2154237"/>
              <a:gd name="connsiteY338" fmla="*/ 550641 h 1866900"/>
              <a:gd name="connsiteX339" fmla="*/ 675321 w 2154237"/>
              <a:gd name="connsiteY339" fmla="*/ 539327 h 1866900"/>
              <a:gd name="connsiteX340" fmla="*/ 686640 w 2154237"/>
              <a:gd name="connsiteY340" fmla="*/ 546870 h 1866900"/>
              <a:gd name="connsiteX341" fmla="*/ 724367 w 2154237"/>
              <a:gd name="connsiteY341" fmla="*/ 652472 h 1866900"/>
              <a:gd name="connsiteX342" fmla="*/ 728140 w 2154237"/>
              <a:gd name="connsiteY342" fmla="*/ 667558 h 1866900"/>
              <a:gd name="connsiteX343" fmla="*/ 671549 w 2154237"/>
              <a:gd name="connsiteY343" fmla="*/ 618529 h 1866900"/>
              <a:gd name="connsiteX344" fmla="*/ 671549 w 2154237"/>
              <a:gd name="connsiteY344" fmla="*/ 671330 h 1866900"/>
              <a:gd name="connsiteX345" fmla="*/ 641367 w 2154237"/>
              <a:gd name="connsiteY345" fmla="*/ 607214 h 1866900"/>
              <a:gd name="connsiteX346" fmla="*/ 622503 w 2154237"/>
              <a:gd name="connsiteY346" fmla="*/ 614757 h 1866900"/>
              <a:gd name="connsiteX347" fmla="*/ 588548 w 2154237"/>
              <a:gd name="connsiteY347" fmla="*/ 660015 h 1866900"/>
              <a:gd name="connsiteX348" fmla="*/ 607412 w 2154237"/>
              <a:gd name="connsiteY348" fmla="*/ 720360 h 1866900"/>
              <a:gd name="connsiteX349" fmla="*/ 622503 w 2154237"/>
              <a:gd name="connsiteY349" fmla="*/ 758075 h 1866900"/>
              <a:gd name="connsiteX350" fmla="*/ 637594 w 2154237"/>
              <a:gd name="connsiteY350" fmla="*/ 746760 h 1866900"/>
              <a:gd name="connsiteX351" fmla="*/ 633821 w 2154237"/>
              <a:gd name="connsiteY351" fmla="*/ 765618 h 1866900"/>
              <a:gd name="connsiteX352" fmla="*/ 637594 w 2154237"/>
              <a:gd name="connsiteY352" fmla="*/ 784475 h 1866900"/>
              <a:gd name="connsiteX353" fmla="*/ 660230 w 2154237"/>
              <a:gd name="connsiteY353" fmla="*/ 784475 h 1866900"/>
              <a:gd name="connsiteX354" fmla="*/ 682867 w 2154237"/>
              <a:gd name="connsiteY354" fmla="*/ 776932 h 1866900"/>
              <a:gd name="connsiteX355" fmla="*/ 709276 w 2154237"/>
              <a:gd name="connsiteY355" fmla="*/ 769389 h 1866900"/>
              <a:gd name="connsiteX356" fmla="*/ 750776 w 2154237"/>
              <a:gd name="connsiteY356" fmla="*/ 720360 h 1866900"/>
              <a:gd name="connsiteX357" fmla="*/ 724367 w 2154237"/>
              <a:gd name="connsiteY357" fmla="*/ 690187 h 1866900"/>
              <a:gd name="connsiteX358" fmla="*/ 731913 w 2154237"/>
              <a:gd name="connsiteY358" fmla="*/ 682644 h 1866900"/>
              <a:gd name="connsiteX359" fmla="*/ 765867 w 2154237"/>
              <a:gd name="connsiteY359" fmla="*/ 712817 h 1866900"/>
              <a:gd name="connsiteX360" fmla="*/ 773413 w 2154237"/>
              <a:gd name="connsiteY360" fmla="*/ 697731 h 1866900"/>
              <a:gd name="connsiteX361" fmla="*/ 807368 w 2154237"/>
              <a:gd name="connsiteY361" fmla="*/ 678873 h 1866900"/>
              <a:gd name="connsiteX362" fmla="*/ 807368 w 2154237"/>
              <a:gd name="connsiteY362" fmla="*/ 675101 h 1866900"/>
              <a:gd name="connsiteX363" fmla="*/ 784731 w 2154237"/>
              <a:gd name="connsiteY363" fmla="*/ 656244 h 1866900"/>
              <a:gd name="connsiteX364" fmla="*/ 780958 w 2154237"/>
              <a:gd name="connsiteY364" fmla="*/ 626072 h 1866900"/>
              <a:gd name="connsiteX365" fmla="*/ 807368 w 2154237"/>
              <a:gd name="connsiteY365" fmla="*/ 599671 h 1866900"/>
              <a:gd name="connsiteX366" fmla="*/ 833777 w 2154237"/>
              <a:gd name="connsiteY366" fmla="*/ 569499 h 1866900"/>
              <a:gd name="connsiteX367" fmla="*/ 826231 w 2154237"/>
              <a:gd name="connsiteY367" fmla="*/ 546870 h 1866900"/>
              <a:gd name="connsiteX368" fmla="*/ 792277 w 2154237"/>
              <a:gd name="connsiteY368" fmla="*/ 505383 h 1866900"/>
              <a:gd name="connsiteX369" fmla="*/ 773413 w 2154237"/>
              <a:gd name="connsiteY369" fmla="*/ 460125 h 1866900"/>
              <a:gd name="connsiteX370" fmla="*/ 773413 w 2154237"/>
              <a:gd name="connsiteY370" fmla="*/ 422410 h 1866900"/>
              <a:gd name="connsiteX371" fmla="*/ 788504 w 2154237"/>
              <a:gd name="connsiteY371" fmla="*/ 433724 h 1866900"/>
              <a:gd name="connsiteX372" fmla="*/ 762095 w 2154237"/>
              <a:gd name="connsiteY372" fmla="*/ 354523 h 1866900"/>
              <a:gd name="connsiteX373" fmla="*/ 826231 w 2154237"/>
              <a:gd name="connsiteY373" fmla="*/ 429953 h 1866900"/>
              <a:gd name="connsiteX374" fmla="*/ 811140 w 2154237"/>
              <a:gd name="connsiteY374" fmla="*/ 384695 h 1866900"/>
              <a:gd name="connsiteX375" fmla="*/ 852640 w 2154237"/>
              <a:gd name="connsiteY375" fmla="*/ 456354 h 1866900"/>
              <a:gd name="connsiteX376" fmla="*/ 830004 w 2154237"/>
              <a:gd name="connsiteY376" fmla="*/ 441268 h 1866900"/>
              <a:gd name="connsiteX377" fmla="*/ 807368 w 2154237"/>
              <a:gd name="connsiteY377" fmla="*/ 429953 h 1866900"/>
              <a:gd name="connsiteX378" fmla="*/ 799822 w 2154237"/>
              <a:gd name="connsiteY378" fmla="*/ 482754 h 1866900"/>
              <a:gd name="connsiteX379" fmla="*/ 807368 w 2154237"/>
              <a:gd name="connsiteY379" fmla="*/ 482754 h 1866900"/>
              <a:gd name="connsiteX380" fmla="*/ 811140 w 2154237"/>
              <a:gd name="connsiteY380" fmla="*/ 471440 h 1866900"/>
              <a:gd name="connsiteX381" fmla="*/ 822458 w 2154237"/>
              <a:gd name="connsiteY381" fmla="*/ 505383 h 1866900"/>
              <a:gd name="connsiteX382" fmla="*/ 863959 w 2154237"/>
              <a:gd name="connsiteY382" fmla="*/ 565727 h 1866900"/>
              <a:gd name="connsiteX383" fmla="*/ 897913 w 2154237"/>
              <a:gd name="connsiteY383" fmla="*/ 539327 h 1866900"/>
              <a:gd name="connsiteX384" fmla="*/ 920550 w 2154237"/>
              <a:gd name="connsiteY384" fmla="*/ 516698 h 1866900"/>
              <a:gd name="connsiteX385" fmla="*/ 946959 w 2154237"/>
              <a:gd name="connsiteY385" fmla="*/ 494069 h 1866900"/>
              <a:gd name="connsiteX386" fmla="*/ 965823 w 2154237"/>
              <a:gd name="connsiteY386" fmla="*/ 467668 h 1866900"/>
              <a:gd name="connsiteX387" fmla="*/ 1011096 w 2154237"/>
              <a:gd name="connsiteY387" fmla="*/ 441268 h 1866900"/>
              <a:gd name="connsiteX388" fmla="*/ 1014868 w 2154237"/>
              <a:gd name="connsiteY388" fmla="*/ 445039 h 1866900"/>
              <a:gd name="connsiteX389" fmla="*/ 954505 w 2154237"/>
              <a:gd name="connsiteY389" fmla="*/ 512926 h 1866900"/>
              <a:gd name="connsiteX390" fmla="*/ 977141 w 2154237"/>
              <a:gd name="connsiteY390" fmla="*/ 509155 h 1866900"/>
              <a:gd name="connsiteX391" fmla="*/ 1037505 w 2154237"/>
              <a:gd name="connsiteY391" fmla="*/ 441268 h 1866900"/>
              <a:gd name="connsiteX392" fmla="*/ 1052596 w 2154237"/>
              <a:gd name="connsiteY392" fmla="*/ 441268 h 1866900"/>
              <a:gd name="connsiteX393" fmla="*/ 1060141 w 2154237"/>
              <a:gd name="connsiteY393" fmla="*/ 460125 h 1866900"/>
              <a:gd name="connsiteX394" fmla="*/ 1063914 w 2154237"/>
              <a:gd name="connsiteY394" fmla="*/ 460125 h 1866900"/>
              <a:gd name="connsiteX395" fmla="*/ 1075232 w 2154237"/>
              <a:gd name="connsiteY395" fmla="*/ 433724 h 1866900"/>
              <a:gd name="connsiteX396" fmla="*/ 1090323 w 2154237"/>
              <a:gd name="connsiteY396" fmla="*/ 426181 h 1866900"/>
              <a:gd name="connsiteX397" fmla="*/ 1128051 w 2154237"/>
              <a:gd name="connsiteY397" fmla="*/ 377152 h 1866900"/>
              <a:gd name="connsiteX398" fmla="*/ 1146914 w 2154237"/>
              <a:gd name="connsiteY398" fmla="*/ 335665 h 1866900"/>
              <a:gd name="connsiteX399" fmla="*/ 1169551 w 2154237"/>
              <a:gd name="connsiteY399" fmla="*/ 282864 h 1866900"/>
              <a:gd name="connsiteX400" fmla="*/ 1195960 w 2154237"/>
              <a:gd name="connsiteY400" fmla="*/ 256463 h 1866900"/>
              <a:gd name="connsiteX401" fmla="*/ 1214824 w 2154237"/>
              <a:gd name="connsiteY401" fmla="*/ 271549 h 1866900"/>
              <a:gd name="connsiteX402" fmla="*/ 1241233 w 2154237"/>
              <a:gd name="connsiteY402" fmla="*/ 245149 h 1866900"/>
              <a:gd name="connsiteX403" fmla="*/ 1241233 w 2154237"/>
              <a:gd name="connsiteY403" fmla="*/ 237606 h 1866900"/>
              <a:gd name="connsiteX404" fmla="*/ 1245006 w 2154237"/>
              <a:gd name="connsiteY404" fmla="*/ 214976 h 1866900"/>
              <a:gd name="connsiteX405" fmla="*/ 1260097 w 2154237"/>
              <a:gd name="connsiteY405" fmla="*/ 192347 h 1866900"/>
              <a:gd name="connsiteX406" fmla="*/ 1260097 w 2154237"/>
              <a:gd name="connsiteY406" fmla="*/ 154632 h 1866900"/>
              <a:gd name="connsiteX407" fmla="*/ 1275188 w 2154237"/>
              <a:gd name="connsiteY407" fmla="*/ 158404 h 1866900"/>
              <a:gd name="connsiteX408" fmla="*/ 1278961 w 2154237"/>
              <a:gd name="connsiteY408" fmla="*/ 139546 h 1866900"/>
              <a:gd name="connsiteX409" fmla="*/ 1286506 w 2154237"/>
              <a:gd name="connsiteY409" fmla="*/ 79202 h 1866900"/>
              <a:gd name="connsiteX410" fmla="*/ 1290279 w 2154237"/>
              <a:gd name="connsiteY410" fmla="*/ 60344 h 1866900"/>
              <a:gd name="connsiteX411" fmla="*/ 1297824 w 2154237"/>
              <a:gd name="connsiteY411" fmla="*/ 45258 h 1866900"/>
              <a:gd name="connsiteX412" fmla="*/ 1324233 w 2154237"/>
              <a:gd name="connsiteY412" fmla="*/ 7543 h 1866900"/>
              <a:gd name="connsiteX413" fmla="*/ 1328006 w 2154237"/>
              <a:gd name="connsiteY413"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2154237" h="1866900">
                <a:moveTo>
                  <a:pt x="1328006" y="0"/>
                </a:moveTo>
                <a:cubicBezTo>
                  <a:pt x="1331779" y="3772"/>
                  <a:pt x="1335552" y="3772"/>
                  <a:pt x="1335552" y="7543"/>
                </a:cubicBezTo>
                <a:cubicBezTo>
                  <a:pt x="1346870" y="26401"/>
                  <a:pt x="1358188" y="41487"/>
                  <a:pt x="1369506" y="60344"/>
                </a:cubicBezTo>
                <a:cubicBezTo>
                  <a:pt x="1369506" y="64116"/>
                  <a:pt x="1365734" y="64116"/>
                  <a:pt x="1361961" y="64116"/>
                </a:cubicBezTo>
                <a:cubicBezTo>
                  <a:pt x="1358188" y="86745"/>
                  <a:pt x="1354415" y="105603"/>
                  <a:pt x="1350643" y="124460"/>
                </a:cubicBezTo>
                <a:cubicBezTo>
                  <a:pt x="1350643" y="128232"/>
                  <a:pt x="1354415" y="128232"/>
                  <a:pt x="1354415" y="128232"/>
                </a:cubicBezTo>
                <a:cubicBezTo>
                  <a:pt x="1358188" y="120689"/>
                  <a:pt x="1365734" y="109374"/>
                  <a:pt x="1369506" y="101831"/>
                </a:cubicBezTo>
                <a:cubicBezTo>
                  <a:pt x="1369506" y="101831"/>
                  <a:pt x="1373279" y="105603"/>
                  <a:pt x="1373279" y="105603"/>
                </a:cubicBezTo>
                <a:cubicBezTo>
                  <a:pt x="1373279" y="128232"/>
                  <a:pt x="1361961" y="154632"/>
                  <a:pt x="1384597" y="177261"/>
                </a:cubicBezTo>
                <a:cubicBezTo>
                  <a:pt x="1392143" y="165947"/>
                  <a:pt x="1399688" y="150861"/>
                  <a:pt x="1407234" y="135775"/>
                </a:cubicBezTo>
                <a:cubicBezTo>
                  <a:pt x="1403461" y="154632"/>
                  <a:pt x="1403461" y="169718"/>
                  <a:pt x="1395916" y="184804"/>
                </a:cubicBezTo>
                <a:cubicBezTo>
                  <a:pt x="1388370" y="214976"/>
                  <a:pt x="1377052" y="245149"/>
                  <a:pt x="1365734" y="275321"/>
                </a:cubicBezTo>
                <a:cubicBezTo>
                  <a:pt x="1361961" y="282864"/>
                  <a:pt x="1365734" y="286635"/>
                  <a:pt x="1365734" y="294178"/>
                </a:cubicBezTo>
                <a:cubicBezTo>
                  <a:pt x="1369506" y="294178"/>
                  <a:pt x="1369506" y="294178"/>
                  <a:pt x="1373279" y="294178"/>
                </a:cubicBezTo>
                <a:cubicBezTo>
                  <a:pt x="1388370" y="264006"/>
                  <a:pt x="1399688" y="233834"/>
                  <a:pt x="1414779" y="207433"/>
                </a:cubicBezTo>
                <a:cubicBezTo>
                  <a:pt x="1418552" y="207433"/>
                  <a:pt x="1418552" y="207433"/>
                  <a:pt x="1418552" y="207433"/>
                </a:cubicBezTo>
                <a:cubicBezTo>
                  <a:pt x="1414779" y="237606"/>
                  <a:pt x="1388370" y="267778"/>
                  <a:pt x="1399688" y="301721"/>
                </a:cubicBezTo>
                <a:cubicBezTo>
                  <a:pt x="1403461" y="301721"/>
                  <a:pt x="1407234" y="301721"/>
                  <a:pt x="1407234" y="301721"/>
                </a:cubicBezTo>
                <a:cubicBezTo>
                  <a:pt x="1418552" y="282864"/>
                  <a:pt x="1426098" y="264006"/>
                  <a:pt x="1437416" y="241377"/>
                </a:cubicBezTo>
                <a:cubicBezTo>
                  <a:pt x="1463825" y="241377"/>
                  <a:pt x="1482689" y="226291"/>
                  <a:pt x="1486461" y="192347"/>
                </a:cubicBezTo>
                <a:cubicBezTo>
                  <a:pt x="1486461" y="248920"/>
                  <a:pt x="1448734" y="294178"/>
                  <a:pt x="1433643" y="346980"/>
                </a:cubicBezTo>
                <a:cubicBezTo>
                  <a:pt x="1433643" y="346980"/>
                  <a:pt x="1437416" y="346980"/>
                  <a:pt x="1441189" y="350751"/>
                </a:cubicBezTo>
                <a:cubicBezTo>
                  <a:pt x="1460052" y="309264"/>
                  <a:pt x="1478916" y="267778"/>
                  <a:pt x="1497780" y="230063"/>
                </a:cubicBezTo>
                <a:cubicBezTo>
                  <a:pt x="1501552" y="230063"/>
                  <a:pt x="1509098" y="226291"/>
                  <a:pt x="1520416" y="226291"/>
                </a:cubicBezTo>
                <a:cubicBezTo>
                  <a:pt x="1512871" y="256463"/>
                  <a:pt x="1505325" y="286635"/>
                  <a:pt x="1497780" y="313036"/>
                </a:cubicBezTo>
                <a:cubicBezTo>
                  <a:pt x="1486461" y="346980"/>
                  <a:pt x="1471370" y="377152"/>
                  <a:pt x="1460052" y="407324"/>
                </a:cubicBezTo>
                <a:cubicBezTo>
                  <a:pt x="1452507" y="418638"/>
                  <a:pt x="1441189" y="429953"/>
                  <a:pt x="1444961" y="445039"/>
                </a:cubicBezTo>
                <a:cubicBezTo>
                  <a:pt x="1452507" y="437496"/>
                  <a:pt x="1460052" y="426181"/>
                  <a:pt x="1463825" y="414867"/>
                </a:cubicBezTo>
                <a:cubicBezTo>
                  <a:pt x="1463825" y="414867"/>
                  <a:pt x="1460052" y="411095"/>
                  <a:pt x="1460052" y="407324"/>
                </a:cubicBezTo>
                <a:cubicBezTo>
                  <a:pt x="1471370" y="411095"/>
                  <a:pt x="1475143" y="403552"/>
                  <a:pt x="1478916" y="396009"/>
                </a:cubicBezTo>
                <a:cubicBezTo>
                  <a:pt x="1490234" y="369609"/>
                  <a:pt x="1497780" y="343208"/>
                  <a:pt x="1509098" y="316808"/>
                </a:cubicBezTo>
                <a:cubicBezTo>
                  <a:pt x="1527962" y="279092"/>
                  <a:pt x="1546825" y="245149"/>
                  <a:pt x="1546825" y="199890"/>
                </a:cubicBezTo>
                <a:cubicBezTo>
                  <a:pt x="1546825" y="196119"/>
                  <a:pt x="1554371" y="188576"/>
                  <a:pt x="1558144" y="188576"/>
                </a:cubicBezTo>
                <a:cubicBezTo>
                  <a:pt x="1573235" y="184804"/>
                  <a:pt x="1573235" y="177261"/>
                  <a:pt x="1569462" y="162175"/>
                </a:cubicBezTo>
                <a:cubicBezTo>
                  <a:pt x="1569462" y="158404"/>
                  <a:pt x="1569462" y="154632"/>
                  <a:pt x="1569462" y="147089"/>
                </a:cubicBezTo>
                <a:cubicBezTo>
                  <a:pt x="1573235" y="150861"/>
                  <a:pt x="1577007" y="154632"/>
                  <a:pt x="1580780" y="158404"/>
                </a:cubicBezTo>
                <a:cubicBezTo>
                  <a:pt x="1584553" y="154632"/>
                  <a:pt x="1592098" y="150861"/>
                  <a:pt x="1592098" y="150861"/>
                </a:cubicBezTo>
                <a:cubicBezTo>
                  <a:pt x="1595871" y="154632"/>
                  <a:pt x="1603417" y="158404"/>
                  <a:pt x="1599644" y="165947"/>
                </a:cubicBezTo>
                <a:cubicBezTo>
                  <a:pt x="1599644" y="222520"/>
                  <a:pt x="1595871" y="282864"/>
                  <a:pt x="1569462" y="339437"/>
                </a:cubicBezTo>
                <a:cubicBezTo>
                  <a:pt x="1558144" y="373380"/>
                  <a:pt x="1546825" y="411095"/>
                  <a:pt x="1535507" y="448811"/>
                </a:cubicBezTo>
                <a:cubicBezTo>
                  <a:pt x="1531734" y="456354"/>
                  <a:pt x="1524189" y="463897"/>
                  <a:pt x="1520416" y="475211"/>
                </a:cubicBezTo>
                <a:cubicBezTo>
                  <a:pt x="1539280" y="471440"/>
                  <a:pt x="1554371" y="437496"/>
                  <a:pt x="1580780" y="343208"/>
                </a:cubicBezTo>
                <a:cubicBezTo>
                  <a:pt x="1595871" y="297950"/>
                  <a:pt x="1607189" y="248920"/>
                  <a:pt x="1618507" y="203662"/>
                </a:cubicBezTo>
                <a:cubicBezTo>
                  <a:pt x="1622280" y="211205"/>
                  <a:pt x="1629826" y="222520"/>
                  <a:pt x="1637371" y="241377"/>
                </a:cubicBezTo>
                <a:cubicBezTo>
                  <a:pt x="1644917" y="230063"/>
                  <a:pt x="1644917" y="222520"/>
                  <a:pt x="1648689" y="218748"/>
                </a:cubicBezTo>
                <a:cubicBezTo>
                  <a:pt x="1652462" y="214976"/>
                  <a:pt x="1656235" y="211205"/>
                  <a:pt x="1663780" y="203662"/>
                </a:cubicBezTo>
                <a:cubicBezTo>
                  <a:pt x="1656235" y="196119"/>
                  <a:pt x="1652462" y="188576"/>
                  <a:pt x="1644917" y="181033"/>
                </a:cubicBezTo>
                <a:cubicBezTo>
                  <a:pt x="1656235" y="177261"/>
                  <a:pt x="1671326" y="173490"/>
                  <a:pt x="1675099" y="184804"/>
                </a:cubicBezTo>
                <a:cubicBezTo>
                  <a:pt x="1690190" y="207433"/>
                  <a:pt x="1709053" y="214976"/>
                  <a:pt x="1727917" y="218748"/>
                </a:cubicBezTo>
                <a:cubicBezTo>
                  <a:pt x="1754326" y="230063"/>
                  <a:pt x="1754326" y="252692"/>
                  <a:pt x="1754326" y="271549"/>
                </a:cubicBezTo>
                <a:cubicBezTo>
                  <a:pt x="1758099" y="309264"/>
                  <a:pt x="1754326" y="343208"/>
                  <a:pt x="1754326" y="377152"/>
                </a:cubicBezTo>
                <a:cubicBezTo>
                  <a:pt x="1754326" y="396009"/>
                  <a:pt x="1750554" y="414867"/>
                  <a:pt x="1750554" y="433724"/>
                </a:cubicBezTo>
                <a:cubicBezTo>
                  <a:pt x="1750554" y="433724"/>
                  <a:pt x="1758099" y="433724"/>
                  <a:pt x="1758099" y="433724"/>
                </a:cubicBezTo>
                <a:cubicBezTo>
                  <a:pt x="1761872" y="426181"/>
                  <a:pt x="1761872" y="418638"/>
                  <a:pt x="1765645" y="411095"/>
                </a:cubicBezTo>
                <a:cubicBezTo>
                  <a:pt x="1769417" y="414867"/>
                  <a:pt x="1780736" y="411095"/>
                  <a:pt x="1769417" y="426181"/>
                </a:cubicBezTo>
                <a:cubicBezTo>
                  <a:pt x="1769417" y="429953"/>
                  <a:pt x="1773190" y="437496"/>
                  <a:pt x="1773190" y="445039"/>
                </a:cubicBezTo>
                <a:cubicBezTo>
                  <a:pt x="1776963" y="445039"/>
                  <a:pt x="1776963" y="445039"/>
                  <a:pt x="1780736" y="445039"/>
                </a:cubicBezTo>
                <a:cubicBezTo>
                  <a:pt x="1784508" y="437496"/>
                  <a:pt x="1788281" y="433724"/>
                  <a:pt x="1792054" y="422410"/>
                </a:cubicBezTo>
                <a:cubicBezTo>
                  <a:pt x="1795826" y="429953"/>
                  <a:pt x="1799599" y="433724"/>
                  <a:pt x="1799599" y="437496"/>
                </a:cubicBezTo>
                <a:cubicBezTo>
                  <a:pt x="1803372" y="437496"/>
                  <a:pt x="1803372" y="437496"/>
                  <a:pt x="1807145" y="441268"/>
                </a:cubicBezTo>
                <a:cubicBezTo>
                  <a:pt x="1810917" y="429953"/>
                  <a:pt x="1814690" y="418638"/>
                  <a:pt x="1818463" y="407324"/>
                </a:cubicBezTo>
                <a:cubicBezTo>
                  <a:pt x="1818463" y="407324"/>
                  <a:pt x="1818463" y="407324"/>
                  <a:pt x="1822236" y="407324"/>
                </a:cubicBezTo>
                <a:cubicBezTo>
                  <a:pt x="1822236" y="414867"/>
                  <a:pt x="1822236" y="422410"/>
                  <a:pt x="1822236" y="429953"/>
                </a:cubicBezTo>
                <a:cubicBezTo>
                  <a:pt x="1826008" y="426181"/>
                  <a:pt x="1826008" y="426181"/>
                  <a:pt x="1833554" y="418638"/>
                </a:cubicBezTo>
                <a:cubicBezTo>
                  <a:pt x="1833554" y="433724"/>
                  <a:pt x="1833554" y="448811"/>
                  <a:pt x="1833554" y="463897"/>
                </a:cubicBezTo>
                <a:cubicBezTo>
                  <a:pt x="1837327" y="460125"/>
                  <a:pt x="1841099" y="456354"/>
                  <a:pt x="1848645" y="452582"/>
                </a:cubicBezTo>
                <a:cubicBezTo>
                  <a:pt x="1852418" y="460125"/>
                  <a:pt x="1856190" y="467668"/>
                  <a:pt x="1852418" y="475211"/>
                </a:cubicBezTo>
                <a:cubicBezTo>
                  <a:pt x="1848645" y="490297"/>
                  <a:pt x="1848645" y="512926"/>
                  <a:pt x="1837327" y="524241"/>
                </a:cubicBezTo>
                <a:cubicBezTo>
                  <a:pt x="1818463" y="554413"/>
                  <a:pt x="1795826" y="577042"/>
                  <a:pt x="1773190" y="603443"/>
                </a:cubicBezTo>
                <a:cubicBezTo>
                  <a:pt x="1769417" y="607214"/>
                  <a:pt x="1769417" y="614757"/>
                  <a:pt x="1765645" y="618529"/>
                </a:cubicBezTo>
                <a:cubicBezTo>
                  <a:pt x="1761872" y="626072"/>
                  <a:pt x="1754326" y="633615"/>
                  <a:pt x="1746781" y="644929"/>
                </a:cubicBezTo>
                <a:cubicBezTo>
                  <a:pt x="1754326" y="656244"/>
                  <a:pt x="1761872" y="667558"/>
                  <a:pt x="1743008" y="682644"/>
                </a:cubicBezTo>
                <a:cubicBezTo>
                  <a:pt x="1746781" y="682644"/>
                  <a:pt x="1750554" y="686416"/>
                  <a:pt x="1754326" y="686416"/>
                </a:cubicBezTo>
                <a:cubicBezTo>
                  <a:pt x="1788281" y="603443"/>
                  <a:pt x="1859963" y="543098"/>
                  <a:pt x="1878827" y="452582"/>
                </a:cubicBezTo>
                <a:cubicBezTo>
                  <a:pt x="1882600" y="456354"/>
                  <a:pt x="1886372" y="456354"/>
                  <a:pt x="1890145" y="460125"/>
                </a:cubicBezTo>
                <a:cubicBezTo>
                  <a:pt x="1901463" y="441268"/>
                  <a:pt x="1909009" y="426181"/>
                  <a:pt x="1916554" y="407324"/>
                </a:cubicBezTo>
                <a:cubicBezTo>
                  <a:pt x="1920327" y="437496"/>
                  <a:pt x="1920327" y="460125"/>
                  <a:pt x="1901463" y="486526"/>
                </a:cubicBezTo>
                <a:cubicBezTo>
                  <a:pt x="1822236" y="603443"/>
                  <a:pt x="1746781" y="720360"/>
                  <a:pt x="1667553" y="837277"/>
                </a:cubicBezTo>
                <a:cubicBezTo>
                  <a:pt x="1652462" y="856134"/>
                  <a:pt x="1641144" y="874992"/>
                  <a:pt x="1622280" y="897621"/>
                </a:cubicBezTo>
                <a:cubicBezTo>
                  <a:pt x="1648689" y="897621"/>
                  <a:pt x="1663780" y="916478"/>
                  <a:pt x="1682644" y="916478"/>
                </a:cubicBezTo>
                <a:cubicBezTo>
                  <a:pt x="1697735" y="924021"/>
                  <a:pt x="1712826" y="935336"/>
                  <a:pt x="1727917" y="942879"/>
                </a:cubicBezTo>
                <a:cubicBezTo>
                  <a:pt x="1769417" y="961737"/>
                  <a:pt x="1810917" y="984366"/>
                  <a:pt x="1856190" y="1006995"/>
                </a:cubicBezTo>
                <a:cubicBezTo>
                  <a:pt x="1890145" y="1022081"/>
                  <a:pt x="1927873" y="1040938"/>
                  <a:pt x="1961827" y="1056024"/>
                </a:cubicBezTo>
                <a:cubicBezTo>
                  <a:pt x="1969373" y="1063567"/>
                  <a:pt x="1980691" y="1063567"/>
                  <a:pt x="1992009" y="1063567"/>
                </a:cubicBezTo>
                <a:cubicBezTo>
                  <a:pt x="1988236" y="1067339"/>
                  <a:pt x="1988236" y="1071110"/>
                  <a:pt x="1988236" y="1071110"/>
                </a:cubicBezTo>
                <a:cubicBezTo>
                  <a:pt x="1992009" y="1071110"/>
                  <a:pt x="1995782" y="1074882"/>
                  <a:pt x="2003327" y="1074882"/>
                </a:cubicBezTo>
                <a:cubicBezTo>
                  <a:pt x="1999555" y="1074882"/>
                  <a:pt x="1995782" y="1078654"/>
                  <a:pt x="1992009" y="1082425"/>
                </a:cubicBezTo>
                <a:cubicBezTo>
                  <a:pt x="2007100" y="1086197"/>
                  <a:pt x="2018418" y="1089968"/>
                  <a:pt x="2033509" y="1093740"/>
                </a:cubicBezTo>
                <a:cubicBezTo>
                  <a:pt x="2025964" y="1097511"/>
                  <a:pt x="2018418" y="1105054"/>
                  <a:pt x="2007100" y="1112597"/>
                </a:cubicBezTo>
                <a:cubicBezTo>
                  <a:pt x="2014646" y="1116369"/>
                  <a:pt x="2014646" y="1120140"/>
                  <a:pt x="2022191" y="1123912"/>
                </a:cubicBezTo>
                <a:cubicBezTo>
                  <a:pt x="1999555" y="1127683"/>
                  <a:pt x="1988236" y="1142769"/>
                  <a:pt x="1984464" y="1161627"/>
                </a:cubicBezTo>
                <a:cubicBezTo>
                  <a:pt x="1984464" y="1165398"/>
                  <a:pt x="1988236" y="1165398"/>
                  <a:pt x="1988236" y="1165398"/>
                </a:cubicBezTo>
                <a:cubicBezTo>
                  <a:pt x="1995782" y="1161627"/>
                  <a:pt x="1999555" y="1154084"/>
                  <a:pt x="2003327" y="1150312"/>
                </a:cubicBezTo>
                <a:cubicBezTo>
                  <a:pt x="2010873" y="1142769"/>
                  <a:pt x="2022191" y="1138998"/>
                  <a:pt x="2029737" y="1135226"/>
                </a:cubicBezTo>
                <a:cubicBezTo>
                  <a:pt x="2033509" y="1131455"/>
                  <a:pt x="2041055" y="1123912"/>
                  <a:pt x="2044828" y="1120140"/>
                </a:cubicBezTo>
                <a:cubicBezTo>
                  <a:pt x="2044828" y="1112597"/>
                  <a:pt x="2037282" y="1108826"/>
                  <a:pt x="2033509" y="1097511"/>
                </a:cubicBezTo>
                <a:cubicBezTo>
                  <a:pt x="2052373" y="1086197"/>
                  <a:pt x="2071237" y="1071110"/>
                  <a:pt x="2090101" y="1056024"/>
                </a:cubicBezTo>
                <a:cubicBezTo>
                  <a:pt x="2090101" y="1052253"/>
                  <a:pt x="2090101" y="1052253"/>
                  <a:pt x="2086328" y="1048481"/>
                </a:cubicBezTo>
                <a:cubicBezTo>
                  <a:pt x="2082555" y="1052253"/>
                  <a:pt x="2075010" y="1056024"/>
                  <a:pt x="2067464" y="1059796"/>
                </a:cubicBezTo>
                <a:cubicBezTo>
                  <a:pt x="2063691" y="1059796"/>
                  <a:pt x="2063691" y="1059796"/>
                  <a:pt x="2063691" y="1059796"/>
                </a:cubicBezTo>
                <a:cubicBezTo>
                  <a:pt x="2067464" y="1052253"/>
                  <a:pt x="2075010" y="1044710"/>
                  <a:pt x="2078782" y="1037167"/>
                </a:cubicBezTo>
                <a:cubicBezTo>
                  <a:pt x="2082555" y="1037167"/>
                  <a:pt x="2082555" y="1037167"/>
                  <a:pt x="2082555" y="1037167"/>
                </a:cubicBezTo>
                <a:cubicBezTo>
                  <a:pt x="2097646" y="1037167"/>
                  <a:pt x="2112737" y="1029624"/>
                  <a:pt x="2127828" y="1044710"/>
                </a:cubicBezTo>
                <a:cubicBezTo>
                  <a:pt x="2108964" y="1056024"/>
                  <a:pt x="2093873" y="1067339"/>
                  <a:pt x="2075010" y="1078654"/>
                </a:cubicBezTo>
                <a:cubicBezTo>
                  <a:pt x="2075010" y="1082425"/>
                  <a:pt x="2078782" y="1082425"/>
                  <a:pt x="2078782" y="1086197"/>
                </a:cubicBezTo>
                <a:cubicBezTo>
                  <a:pt x="2097646" y="1071110"/>
                  <a:pt x="2120282" y="1059796"/>
                  <a:pt x="2139146" y="1044710"/>
                </a:cubicBezTo>
                <a:cubicBezTo>
                  <a:pt x="2139146" y="1037167"/>
                  <a:pt x="2135373" y="1033395"/>
                  <a:pt x="2135373" y="1029624"/>
                </a:cubicBezTo>
                <a:cubicBezTo>
                  <a:pt x="2135373" y="1029624"/>
                  <a:pt x="2135373" y="1029624"/>
                  <a:pt x="2135373" y="1025852"/>
                </a:cubicBezTo>
                <a:cubicBezTo>
                  <a:pt x="2142919" y="1029624"/>
                  <a:pt x="2150464" y="1033395"/>
                  <a:pt x="2154237" y="1040938"/>
                </a:cubicBezTo>
                <a:cubicBezTo>
                  <a:pt x="2154237" y="1044710"/>
                  <a:pt x="2154237" y="1052253"/>
                  <a:pt x="2154237" y="1059796"/>
                </a:cubicBezTo>
                <a:cubicBezTo>
                  <a:pt x="2150464" y="1074882"/>
                  <a:pt x="2146692" y="1086197"/>
                  <a:pt x="2139146" y="1097511"/>
                </a:cubicBezTo>
                <a:cubicBezTo>
                  <a:pt x="2108964" y="1180484"/>
                  <a:pt x="2059919" y="1255915"/>
                  <a:pt x="2007100" y="1323802"/>
                </a:cubicBezTo>
                <a:cubicBezTo>
                  <a:pt x="1995782" y="1335117"/>
                  <a:pt x="1988236" y="1353974"/>
                  <a:pt x="1965600" y="1350203"/>
                </a:cubicBezTo>
                <a:cubicBezTo>
                  <a:pt x="1958054" y="1350203"/>
                  <a:pt x="1946736" y="1357746"/>
                  <a:pt x="1942964" y="1365289"/>
                </a:cubicBezTo>
                <a:cubicBezTo>
                  <a:pt x="1924100" y="1399232"/>
                  <a:pt x="1890145" y="1414318"/>
                  <a:pt x="1859963" y="1433176"/>
                </a:cubicBezTo>
                <a:cubicBezTo>
                  <a:pt x="1852418" y="1436947"/>
                  <a:pt x="1848645" y="1444490"/>
                  <a:pt x="1841099" y="1448262"/>
                </a:cubicBezTo>
                <a:cubicBezTo>
                  <a:pt x="1837327" y="1448262"/>
                  <a:pt x="1833554" y="1448262"/>
                  <a:pt x="1829781" y="1444490"/>
                </a:cubicBezTo>
                <a:cubicBezTo>
                  <a:pt x="1833554" y="1444490"/>
                  <a:pt x="1837327" y="1440719"/>
                  <a:pt x="1841099" y="1436947"/>
                </a:cubicBezTo>
                <a:cubicBezTo>
                  <a:pt x="1837327" y="1436947"/>
                  <a:pt x="1837327" y="1433176"/>
                  <a:pt x="1837327" y="1433176"/>
                </a:cubicBezTo>
                <a:cubicBezTo>
                  <a:pt x="1826008" y="1440719"/>
                  <a:pt x="1814690" y="1444490"/>
                  <a:pt x="1807145" y="1448262"/>
                </a:cubicBezTo>
                <a:cubicBezTo>
                  <a:pt x="1799599" y="1448262"/>
                  <a:pt x="1792054" y="1444490"/>
                  <a:pt x="1788281" y="1448262"/>
                </a:cubicBezTo>
                <a:cubicBezTo>
                  <a:pt x="1799599" y="1455805"/>
                  <a:pt x="1810917" y="1470891"/>
                  <a:pt x="1826008" y="1452034"/>
                </a:cubicBezTo>
                <a:cubicBezTo>
                  <a:pt x="1826008" y="1455805"/>
                  <a:pt x="1829781" y="1459577"/>
                  <a:pt x="1829781" y="1459577"/>
                </a:cubicBezTo>
                <a:cubicBezTo>
                  <a:pt x="1818463" y="1470891"/>
                  <a:pt x="1807145" y="1482206"/>
                  <a:pt x="1795826" y="1489749"/>
                </a:cubicBezTo>
                <a:cubicBezTo>
                  <a:pt x="1765645" y="1508606"/>
                  <a:pt x="1731690" y="1523692"/>
                  <a:pt x="1701508" y="1542550"/>
                </a:cubicBezTo>
                <a:cubicBezTo>
                  <a:pt x="1716599" y="1561407"/>
                  <a:pt x="1731690" y="1580265"/>
                  <a:pt x="1743008" y="1599123"/>
                </a:cubicBezTo>
                <a:cubicBezTo>
                  <a:pt x="1750554" y="1606666"/>
                  <a:pt x="1761872" y="1621752"/>
                  <a:pt x="1743008" y="1629295"/>
                </a:cubicBezTo>
                <a:cubicBezTo>
                  <a:pt x="1727917" y="1636838"/>
                  <a:pt x="1724144" y="1621752"/>
                  <a:pt x="1716599" y="1614209"/>
                </a:cubicBezTo>
                <a:cubicBezTo>
                  <a:pt x="1705281" y="1595351"/>
                  <a:pt x="1690190" y="1576494"/>
                  <a:pt x="1678871" y="1553864"/>
                </a:cubicBezTo>
                <a:cubicBezTo>
                  <a:pt x="1656235" y="1565179"/>
                  <a:pt x="1633598" y="1572722"/>
                  <a:pt x="1607189" y="1584037"/>
                </a:cubicBezTo>
                <a:cubicBezTo>
                  <a:pt x="1607189" y="1580265"/>
                  <a:pt x="1607189" y="1580265"/>
                  <a:pt x="1607189" y="1576494"/>
                </a:cubicBezTo>
                <a:cubicBezTo>
                  <a:pt x="1629826" y="1565179"/>
                  <a:pt x="1652462" y="1550093"/>
                  <a:pt x="1675099" y="1538778"/>
                </a:cubicBezTo>
                <a:cubicBezTo>
                  <a:pt x="1675099" y="1535007"/>
                  <a:pt x="1675099" y="1535007"/>
                  <a:pt x="1675099" y="1531235"/>
                </a:cubicBezTo>
                <a:cubicBezTo>
                  <a:pt x="1667553" y="1531235"/>
                  <a:pt x="1663780" y="1531235"/>
                  <a:pt x="1660008" y="1535007"/>
                </a:cubicBezTo>
                <a:cubicBezTo>
                  <a:pt x="1629826" y="1550093"/>
                  <a:pt x="1599644" y="1561407"/>
                  <a:pt x="1569462" y="1576494"/>
                </a:cubicBezTo>
                <a:cubicBezTo>
                  <a:pt x="1558144" y="1584037"/>
                  <a:pt x="1554371" y="1580265"/>
                  <a:pt x="1550598" y="1568950"/>
                </a:cubicBezTo>
                <a:cubicBezTo>
                  <a:pt x="1554371" y="1565179"/>
                  <a:pt x="1558144" y="1565179"/>
                  <a:pt x="1558144" y="1561407"/>
                </a:cubicBezTo>
                <a:cubicBezTo>
                  <a:pt x="1561916" y="1561407"/>
                  <a:pt x="1561916" y="1557636"/>
                  <a:pt x="1561916" y="1553864"/>
                </a:cubicBezTo>
                <a:cubicBezTo>
                  <a:pt x="1558144" y="1553864"/>
                  <a:pt x="1554371" y="1550093"/>
                  <a:pt x="1550598" y="1553864"/>
                </a:cubicBezTo>
                <a:cubicBezTo>
                  <a:pt x="1539280" y="1557636"/>
                  <a:pt x="1527962" y="1561407"/>
                  <a:pt x="1516643" y="1568950"/>
                </a:cubicBezTo>
                <a:cubicBezTo>
                  <a:pt x="1524189" y="1584037"/>
                  <a:pt x="1531734" y="1587808"/>
                  <a:pt x="1546825" y="1572722"/>
                </a:cubicBezTo>
                <a:cubicBezTo>
                  <a:pt x="1546825" y="1576494"/>
                  <a:pt x="1546825" y="1576494"/>
                  <a:pt x="1546825" y="1580265"/>
                </a:cubicBezTo>
                <a:cubicBezTo>
                  <a:pt x="1543053" y="1584037"/>
                  <a:pt x="1539280" y="1591580"/>
                  <a:pt x="1535507" y="1591580"/>
                </a:cubicBezTo>
                <a:cubicBezTo>
                  <a:pt x="1505325" y="1606666"/>
                  <a:pt x="1490234" y="1606666"/>
                  <a:pt x="1486461" y="1595351"/>
                </a:cubicBezTo>
                <a:cubicBezTo>
                  <a:pt x="1494007" y="1591580"/>
                  <a:pt x="1505325" y="1587808"/>
                  <a:pt x="1520416" y="1584037"/>
                </a:cubicBezTo>
                <a:cubicBezTo>
                  <a:pt x="1512871" y="1576494"/>
                  <a:pt x="1509098" y="1572722"/>
                  <a:pt x="1509098" y="1572722"/>
                </a:cubicBezTo>
                <a:cubicBezTo>
                  <a:pt x="1471370" y="1587808"/>
                  <a:pt x="1437416" y="1602894"/>
                  <a:pt x="1403461" y="1617980"/>
                </a:cubicBezTo>
                <a:cubicBezTo>
                  <a:pt x="1403461" y="1606666"/>
                  <a:pt x="1399688" y="1595351"/>
                  <a:pt x="1395916" y="1580265"/>
                </a:cubicBezTo>
                <a:cubicBezTo>
                  <a:pt x="1384597" y="1587808"/>
                  <a:pt x="1377052" y="1591580"/>
                  <a:pt x="1365734" y="1595351"/>
                </a:cubicBezTo>
                <a:cubicBezTo>
                  <a:pt x="1369506" y="1614209"/>
                  <a:pt x="1369506" y="1614209"/>
                  <a:pt x="1395916" y="1606666"/>
                </a:cubicBezTo>
                <a:cubicBezTo>
                  <a:pt x="1395916" y="1614209"/>
                  <a:pt x="1384597" y="1625523"/>
                  <a:pt x="1373279" y="1633066"/>
                </a:cubicBezTo>
                <a:cubicBezTo>
                  <a:pt x="1339324" y="1648152"/>
                  <a:pt x="1309142" y="1663238"/>
                  <a:pt x="1278961" y="1678324"/>
                </a:cubicBezTo>
                <a:cubicBezTo>
                  <a:pt x="1271415" y="1682096"/>
                  <a:pt x="1267642" y="1689639"/>
                  <a:pt x="1267642" y="1693410"/>
                </a:cubicBezTo>
                <a:cubicBezTo>
                  <a:pt x="1263870" y="1712268"/>
                  <a:pt x="1260097" y="1731126"/>
                  <a:pt x="1256324" y="1753755"/>
                </a:cubicBezTo>
                <a:cubicBezTo>
                  <a:pt x="1229915" y="1742440"/>
                  <a:pt x="1233688" y="1716040"/>
                  <a:pt x="1218597" y="1700954"/>
                </a:cubicBezTo>
                <a:cubicBezTo>
                  <a:pt x="1211051" y="1700954"/>
                  <a:pt x="1199733" y="1700954"/>
                  <a:pt x="1188415" y="1700954"/>
                </a:cubicBezTo>
                <a:cubicBezTo>
                  <a:pt x="1188415" y="1712268"/>
                  <a:pt x="1188415" y="1723583"/>
                  <a:pt x="1188415" y="1738669"/>
                </a:cubicBezTo>
                <a:cubicBezTo>
                  <a:pt x="1177096" y="1731126"/>
                  <a:pt x="1169551" y="1727354"/>
                  <a:pt x="1165778" y="1719811"/>
                </a:cubicBezTo>
                <a:cubicBezTo>
                  <a:pt x="1158233" y="1712268"/>
                  <a:pt x="1143142" y="1708497"/>
                  <a:pt x="1150687" y="1693410"/>
                </a:cubicBezTo>
                <a:cubicBezTo>
                  <a:pt x="1143142" y="1689639"/>
                  <a:pt x="1139369" y="1685867"/>
                  <a:pt x="1131823" y="1682096"/>
                </a:cubicBezTo>
                <a:cubicBezTo>
                  <a:pt x="1131823" y="1685867"/>
                  <a:pt x="1131823" y="1685867"/>
                  <a:pt x="1131823" y="1689639"/>
                </a:cubicBezTo>
                <a:cubicBezTo>
                  <a:pt x="1128051" y="1697182"/>
                  <a:pt x="1124278" y="1700954"/>
                  <a:pt x="1120505" y="1704725"/>
                </a:cubicBezTo>
                <a:cubicBezTo>
                  <a:pt x="1112960" y="1716040"/>
                  <a:pt x="1109187" y="1708497"/>
                  <a:pt x="1105414" y="1700954"/>
                </a:cubicBezTo>
                <a:cubicBezTo>
                  <a:pt x="1101642" y="1697182"/>
                  <a:pt x="1097869" y="1693410"/>
                  <a:pt x="1094096" y="1693410"/>
                </a:cubicBezTo>
                <a:cubicBezTo>
                  <a:pt x="1094096" y="1693410"/>
                  <a:pt x="1090323" y="1693410"/>
                  <a:pt x="1090323" y="1693410"/>
                </a:cubicBezTo>
                <a:cubicBezTo>
                  <a:pt x="1094096" y="1697182"/>
                  <a:pt x="1097869" y="1700954"/>
                  <a:pt x="1101642" y="1708497"/>
                </a:cubicBezTo>
                <a:cubicBezTo>
                  <a:pt x="1094096" y="1712268"/>
                  <a:pt x="1086551" y="1716040"/>
                  <a:pt x="1079005" y="1716040"/>
                </a:cubicBezTo>
                <a:cubicBezTo>
                  <a:pt x="1075232" y="1712268"/>
                  <a:pt x="1071460" y="1708497"/>
                  <a:pt x="1071460" y="1704725"/>
                </a:cubicBezTo>
                <a:cubicBezTo>
                  <a:pt x="1071460" y="1704725"/>
                  <a:pt x="1071460" y="1708497"/>
                  <a:pt x="1067687" y="1708497"/>
                </a:cubicBezTo>
                <a:cubicBezTo>
                  <a:pt x="1071460" y="1708497"/>
                  <a:pt x="1071460" y="1712268"/>
                  <a:pt x="1071460" y="1716040"/>
                </a:cubicBezTo>
                <a:cubicBezTo>
                  <a:pt x="1067687" y="1716040"/>
                  <a:pt x="1060141" y="1712268"/>
                  <a:pt x="1056369" y="1712268"/>
                </a:cubicBezTo>
                <a:cubicBezTo>
                  <a:pt x="1063914" y="1727354"/>
                  <a:pt x="1060141" y="1731126"/>
                  <a:pt x="1045050" y="1734897"/>
                </a:cubicBezTo>
                <a:cubicBezTo>
                  <a:pt x="1033732" y="1738669"/>
                  <a:pt x="1026187" y="1742440"/>
                  <a:pt x="1014868" y="1749983"/>
                </a:cubicBezTo>
                <a:cubicBezTo>
                  <a:pt x="1014868" y="1742440"/>
                  <a:pt x="1014868" y="1738669"/>
                  <a:pt x="1014868" y="1731126"/>
                </a:cubicBezTo>
                <a:cubicBezTo>
                  <a:pt x="973368" y="1753755"/>
                  <a:pt x="935641" y="1776384"/>
                  <a:pt x="894141" y="1795241"/>
                </a:cubicBezTo>
                <a:cubicBezTo>
                  <a:pt x="909232" y="1829185"/>
                  <a:pt x="879050" y="1844271"/>
                  <a:pt x="867731" y="1866900"/>
                </a:cubicBezTo>
                <a:cubicBezTo>
                  <a:pt x="845095" y="1848043"/>
                  <a:pt x="837549" y="1829185"/>
                  <a:pt x="848868" y="1799013"/>
                </a:cubicBezTo>
                <a:cubicBezTo>
                  <a:pt x="837549" y="1802784"/>
                  <a:pt x="830004" y="1802784"/>
                  <a:pt x="826231" y="1806556"/>
                </a:cubicBezTo>
                <a:cubicBezTo>
                  <a:pt x="811140" y="1810327"/>
                  <a:pt x="803595" y="1817870"/>
                  <a:pt x="788504" y="1821642"/>
                </a:cubicBezTo>
                <a:cubicBezTo>
                  <a:pt x="788504" y="1821642"/>
                  <a:pt x="780958" y="1817870"/>
                  <a:pt x="780958" y="1817870"/>
                </a:cubicBezTo>
                <a:cubicBezTo>
                  <a:pt x="792277" y="1791470"/>
                  <a:pt x="803595" y="1768841"/>
                  <a:pt x="814913" y="1746212"/>
                </a:cubicBezTo>
                <a:cubicBezTo>
                  <a:pt x="845095" y="1742440"/>
                  <a:pt x="875277" y="1723583"/>
                  <a:pt x="901686" y="1704725"/>
                </a:cubicBezTo>
                <a:cubicBezTo>
                  <a:pt x="886595" y="1708497"/>
                  <a:pt x="875277" y="1712268"/>
                  <a:pt x="860186" y="1716040"/>
                </a:cubicBezTo>
                <a:cubicBezTo>
                  <a:pt x="860186" y="1712268"/>
                  <a:pt x="860186" y="1712268"/>
                  <a:pt x="860186" y="1708497"/>
                </a:cubicBezTo>
                <a:cubicBezTo>
                  <a:pt x="879050" y="1700954"/>
                  <a:pt x="897913" y="1689639"/>
                  <a:pt x="916777" y="1678324"/>
                </a:cubicBezTo>
                <a:cubicBezTo>
                  <a:pt x="913004" y="1678324"/>
                  <a:pt x="913004" y="1678324"/>
                  <a:pt x="913004" y="1678324"/>
                </a:cubicBezTo>
                <a:cubicBezTo>
                  <a:pt x="920550" y="1670781"/>
                  <a:pt x="924323" y="1663238"/>
                  <a:pt x="931868" y="1651924"/>
                </a:cubicBezTo>
                <a:cubicBezTo>
                  <a:pt x="931868" y="1651924"/>
                  <a:pt x="928095" y="1651924"/>
                  <a:pt x="928095" y="1648152"/>
                </a:cubicBezTo>
                <a:cubicBezTo>
                  <a:pt x="905459" y="1655695"/>
                  <a:pt x="882822" y="1659467"/>
                  <a:pt x="863959" y="1667010"/>
                </a:cubicBezTo>
                <a:cubicBezTo>
                  <a:pt x="863959" y="1663238"/>
                  <a:pt x="860186" y="1659467"/>
                  <a:pt x="860186" y="1655695"/>
                </a:cubicBezTo>
                <a:cubicBezTo>
                  <a:pt x="863959" y="1648152"/>
                  <a:pt x="863959" y="1640609"/>
                  <a:pt x="863959" y="1633066"/>
                </a:cubicBezTo>
                <a:cubicBezTo>
                  <a:pt x="867731" y="1633066"/>
                  <a:pt x="871504" y="1633066"/>
                  <a:pt x="875277" y="1633066"/>
                </a:cubicBezTo>
                <a:cubicBezTo>
                  <a:pt x="875277" y="1640609"/>
                  <a:pt x="879050" y="1648152"/>
                  <a:pt x="879050" y="1651924"/>
                </a:cubicBezTo>
                <a:cubicBezTo>
                  <a:pt x="924323" y="1633066"/>
                  <a:pt x="973368" y="1614209"/>
                  <a:pt x="1022414" y="1591580"/>
                </a:cubicBezTo>
                <a:cubicBezTo>
                  <a:pt x="1029959" y="1587808"/>
                  <a:pt x="1045050" y="1584037"/>
                  <a:pt x="1052596" y="1580265"/>
                </a:cubicBezTo>
                <a:cubicBezTo>
                  <a:pt x="1056369" y="1580265"/>
                  <a:pt x="1056369" y="1572722"/>
                  <a:pt x="1060141" y="1568950"/>
                </a:cubicBezTo>
                <a:cubicBezTo>
                  <a:pt x="1056369" y="1568950"/>
                  <a:pt x="1052596" y="1565179"/>
                  <a:pt x="1048823" y="1568950"/>
                </a:cubicBezTo>
                <a:cubicBezTo>
                  <a:pt x="1026187" y="1576494"/>
                  <a:pt x="999777" y="1584037"/>
                  <a:pt x="977141" y="1591580"/>
                </a:cubicBezTo>
                <a:cubicBezTo>
                  <a:pt x="973368" y="1595351"/>
                  <a:pt x="969596" y="1599123"/>
                  <a:pt x="962050" y="1602894"/>
                </a:cubicBezTo>
                <a:cubicBezTo>
                  <a:pt x="950732" y="1602894"/>
                  <a:pt x="939414" y="1602894"/>
                  <a:pt x="931868" y="1602894"/>
                </a:cubicBezTo>
                <a:cubicBezTo>
                  <a:pt x="935641" y="1595351"/>
                  <a:pt x="939414" y="1587808"/>
                  <a:pt x="943186" y="1584037"/>
                </a:cubicBezTo>
                <a:cubicBezTo>
                  <a:pt x="943186" y="1580265"/>
                  <a:pt x="950732" y="1580265"/>
                  <a:pt x="950732" y="1580265"/>
                </a:cubicBezTo>
                <a:cubicBezTo>
                  <a:pt x="965823" y="1595351"/>
                  <a:pt x="977141" y="1580265"/>
                  <a:pt x="988459" y="1576494"/>
                </a:cubicBezTo>
                <a:cubicBezTo>
                  <a:pt x="984686" y="1568950"/>
                  <a:pt x="984686" y="1561407"/>
                  <a:pt x="980914" y="1550093"/>
                </a:cubicBezTo>
                <a:cubicBezTo>
                  <a:pt x="969596" y="1557636"/>
                  <a:pt x="962050" y="1561407"/>
                  <a:pt x="950732" y="1565179"/>
                </a:cubicBezTo>
                <a:cubicBezTo>
                  <a:pt x="943186" y="1561407"/>
                  <a:pt x="935641" y="1557636"/>
                  <a:pt x="924323" y="1553864"/>
                </a:cubicBezTo>
                <a:cubicBezTo>
                  <a:pt x="924323" y="1550093"/>
                  <a:pt x="924323" y="1550093"/>
                  <a:pt x="924323" y="1546321"/>
                </a:cubicBezTo>
                <a:cubicBezTo>
                  <a:pt x="901686" y="1553864"/>
                  <a:pt x="879050" y="1561407"/>
                  <a:pt x="856413" y="1565179"/>
                </a:cubicBezTo>
                <a:cubicBezTo>
                  <a:pt x="916777" y="1527464"/>
                  <a:pt x="988459" y="1516149"/>
                  <a:pt x="1052596" y="1482206"/>
                </a:cubicBezTo>
                <a:cubicBezTo>
                  <a:pt x="1052596" y="1482206"/>
                  <a:pt x="1048823" y="1478434"/>
                  <a:pt x="1048823" y="1478434"/>
                </a:cubicBezTo>
                <a:cubicBezTo>
                  <a:pt x="996005" y="1497292"/>
                  <a:pt x="939414" y="1516149"/>
                  <a:pt x="886595" y="1531235"/>
                </a:cubicBezTo>
                <a:cubicBezTo>
                  <a:pt x="879050" y="1527464"/>
                  <a:pt x="871504" y="1527464"/>
                  <a:pt x="863959" y="1523692"/>
                </a:cubicBezTo>
                <a:cubicBezTo>
                  <a:pt x="860186" y="1516149"/>
                  <a:pt x="860186" y="1504835"/>
                  <a:pt x="856413" y="1493520"/>
                </a:cubicBezTo>
                <a:cubicBezTo>
                  <a:pt x="837549" y="1504835"/>
                  <a:pt x="818686" y="1512378"/>
                  <a:pt x="799822" y="1523692"/>
                </a:cubicBezTo>
                <a:cubicBezTo>
                  <a:pt x="780958" y="1512378"/>
                  <a:pt x="769640" y="1512378"/>
                  <a:pt x="754549" y="1527464"/>
                </a:cubicBezTo>
                <a:cubicBezTo>
                  <a:pt x="728140" y="1550093"/>
                  <a:pt x="694185" y="1568950"/>
                  <a:pt x="664003" y="1587808"/>
                </a:cubicBezTo>
                <a:cubicBezTo>
                  <a:pt x="660230" y="1591580"/>
                  <a:pt x="652685" y="1591580"/>
                  <a:pt x="648912" y="1591580"/>
                </a:cubicBezTo>
                <a:cubicBezTo>
                  <a:pt x="645139" y="1591580"/>
                  <a:pt x="637594" y="1591580"/>
                  <a:pt x="637594" y="1587808"/>
                </a:cubicBezTo>
                <a:cubicBezTo>
                  <a:pt x="637594" y="1576494"/>
                  <a:pt x="630049" y="1572722"/>
                  <a:pt x="622503" y="1580265"/>
                </a:cubicBezTo>
                <a:cubicBezTo>
                  <a:pt x="611185" y="1584037"/>
                  <a:pt x="603639" y="1591580"/>
                  <a:pt x="596094" y="1595351"/>
                </a:cubicBezTo>
                <a:cubicBezTo>
                  <a:pt x="596094" y="1599123"/>
                  <a:pt x="596094" y="1606666"/>
                  <a:pt x="599867" y="1610437"/>
                </a:cubicBezTo>
                <a:cubicBezTo>
                  <a:pt x="596094" y="1610437"/>
                  <a:pt x="596094" y="1610437"/>
                  <a:pt x="596094" y="1610437"/>
                </a:cubicBezTo>
                <a:cubicBezTo>
                  <a:pt x="592321" y="1606666"/>
                  <a:pt x="592321" y="1602894"/>
                  <a:pt x="588548" y="1599123"/>
                </a:cubicBezTo>
                <a:cubicBezTo>
                  <a:pt x="584776" y="1599123"/>
                  <a:pt x="581003" y="1602894"/>
                  <a:pt x="573457" y="1606666"/>
                </a:cubicBezTo>
                <a:cubicBezTo>
                  <a:pt x="581003" y="1610437"/>
                  <a:pt x="584776" y="1610437"/>
                  <a:pt x="588548" y="1610437"/>
                </a:cubicBezTo>
                <a:cubicBezTo>
                  <a:pt x="592321" y="1614209"/>
                  <a:pt x="592321" y="1614209"/>
                  <a:pt x="592321" y="1617980"/>
                </a:cubicBezTo>
                <a:cubicBezTo>
                  <a:pt x="573457" y="1625523"/>
                  <a:pt x="558366" y="1636838"/>
                  <a:pt x="539503" y="1644381"/>
                </a:cubicBezTo>
                <a:cubicBezTo>
                  <a:pt x="547048" y="1659467"/>
                  <a:pt x="547048" y="1659467"/>
                  <a:pt x="509321" y="1685867"/>
                </a:cubicBezTo>
                <a:cubicBezTo>
                  <a:pt x="505548" y="1682096"/>
                  <a:pt x="505548" y="1678324"/>
                  <a:pt x="501775" y="1670781"/>
                </a:cubicBezTo>
                <a:cubicBezTo>
                  <a:pt x="479139" y="1700954"/>
                  <a:pt x="452730" y="1727354"/>
                  <a:pt x="430093" y="1753755"/>
                </a:cubicBezTo>
                <a:cubicBezTo>
                  <a:pt x="418775" y="1768841"/>
                  <a:pt x="407457" y="1780155"/>
                  <a:pt x="396138" y="1791470"/>
                </a:cubicBezTo>
                <a:cubicBezTo>
                  <a:pt x="392366" y="1795241"/>
                  <a:pt x="384820" y="1799013"/>
                  <a:pt x="381047" y="1795241"/>
                </a:cubicBezTo>
                <a:cubicBezTo>
                  <a:pt x="362184" y="1791470"/>
                  <a:pt x="358411" y="1806556"/>
                  <a:pt x="347093" y="1814099"/>
                </a:cubicBezTo>
                <a:cubicBezTo>
                  <a:pt x="343320" y="1821642"/>
                  <a:pt x="335774" y="1829185"/>
                  <a:pt x="328229" y="1832957"/>
                </a:cubicBezTo>
                <a:cubicBezTo>
                  <a:pt x="328229" y="1836728"/>
                  <a:pt x="324456" y="1832957"/>
                  <a:pt x="324456" y="1832957"/>
                </a:cubicBezTo>
                <a:cubicBezTo>
                  <a:pt x="324456" y="1806556"/>
                  <a:pt x="324456" y="1780155"/>
                  <a:pt x="324456" y="1753755"/>
                </a:cubicBezTo>
                <a:cubicBezTo>
                  <a:pt x="328229" y="1753755"/>
                  <a:pt x="332002" y="1749983"/>
                  <a:pt x="335774" y="1749983"/>
                </a:cubicBezTo>
                <a:cubicBezTo>
                  <a:pt x="354638" y="1727354"/>
                  <a:pt x="373502" y="1708497"/>
                  <a:pt x="392366" y="1689639"/>
                </a:cubicBezTo>
                <a:cubicBezTo>
                  <a:pt x="392366" y="1685867"/>
                  <a:pt x="392366" y="1685867"/>
                  <a:pt x="388593" y="1685867"/>
                </a:cubicBezTo>
                <a:cubicBezTo>
                  <a:pt x="381047" y="1693410"/>
                  <a:pt x="369729" y="1700954"/>
                  <a:pt x="358411" y="1708497"/>
                </a:cubicBezTo>
                <a:cubicBezTo>
                  <a:pt x="354638" y="1708497"/>
                  <a:pt x="354638" y="1704725"/>
                  <a:pt x="354638" y="1704725"/>
                </a:cubicBezTo>
                <a:cubicBezTo>
                  <a:pt x="365956" y="1685867"/>
                  <a:pt x="381047" y="1670781"/>
                  <a:pt x="396138" y="1651924"/>
                </a:cubicBezTo>
                <a:cubicBezTo>
                  <a:pt x="392366" y="1651924"/>
                  <a:pt x="392366" y="1651924"/>
                  <a:pt x="388593" y="1651924"/>
                </a:cubicBezTo>
                <a:cubicBezTo>
                  <a:pt x="392366" y="1644381"/>
                  <a:pt x="396138" y="1633066"/>
                  <a:pt x="399911" y="1625523"/>
                </a:cubicBezTo>
                <a:cubicBezTo>
                  <a:pt x="399911" y="1625523"/>
                  <a:pt x="396138" y="1625523"/>
                  <a:pt x="396138" y="1621752"/>
                </a:cubicBezTo>
                <a:cubicBezTo>
                  <a:pt x="377275" y="1633066"/>
                  <a:pt x="362184" y="1644381"/>
                  <a:pt x="347093" y="1651924"/>
                </a:cubicBezTo>
                <a:cubicBezTo>
                  <a:pt x="362184" y="1621752"/>
                  <a:pt x="396138" y="1599123"/>
                  <a:pt x="422548" y="1576494"/>
                </a:cubicBezTo>
                <a:cubicBezTo>
                  <a:pt x="441411" y="1557636"/>
                  <a:pt x="464048" y="1542550"/>
                  <a:pt x="486684" y="1523692"/>
                </a:cubicBezTo>
                <a:cubicBezTo>
                  <a:pt x="490457" y="1519921"/>
                  <a:pt x="490457" y="1512378"/>
                  <a:pt x="494230" y="1504835"/>
                </a:cubicBezTo>
                <a:cubicBezTo>
                  <a:pt x="490457" y="1504835"/>
                  <a:pt x="490457" y="1504835"/>
                  <a:pt x="486684" y="1504835"/>
                </a:cubicBezTo>
                <a:cubicBezTo>
                  <a:pt x="452730" y="1531235"/>
                  <a:pt x="415002" y="1557636"/>
                  <a:pt x="381047" y="1584037"/>
                </a:cubicBezTo>
                <a:cubicBezTo>
                  <a:pt x="381047" y="1572722"/>
                  <a:pt x="381047" y="1561407"/>
                  <a:pt x="381047" y="1550093"/>
                </a:cubicBezTo>
                <a:cubicBezTo>
                  <a:pt x="384820" y="1553864"/>
                  <a:pt x="392366" y="1557636"/>
                  <a:pt x="399911" y="1561407"/>
                </a:cubicBezTo>
                <a:cubicBezTo>
                  <a:pt x="418775" y="1535007"/>
                  <a:pt x="452730" y="1523692"/>
                  <a:pt x="460275" y="1482206"/>
                </a:cubicBezTo>
                <a:cubicBezTo>
                  <a:pt x="452730" y="1485977"/>
                  <a:pt x="448957" y="1485977"/>
                  <a:pt x="445184" y="1489749"/>
                </a:cubicBezTo>
                <a:cubicBezTo>
                  <a:pt x="430093" y="1504835"/>
                  <a:pt x="411229" y="1519921"/>
                  <a:pt x="392366" y="1535007"/>
                </a:cubicBezTo>
                <a:cubicBezTo>
                  <a:pt x="384820" y="1538778"/>
                  <a:pt x="369729" y="1535007"/>
                  <a:pt x="358411" y="1535007"/>
                </a:cubicBezTo>
                <a:cubicBezTo>
                  <a:pt x="354638" y="1535007"/>
                  <a:pt x="354638" y="1531235"/>
                  <a:pt x="354638" y="1531235"/>
                </a:cubicBezTo>
                <a:cubicBezTo>
                  <a:pt x="335774" y="1542550"/>
                  <a:pt x="316911" y="1557636"/>
                  <a:pt x="294274" y="1572722"/>
                </a:cubicBezTo>
                <a:cubicBezTo>
                  <a:pt x="339547" y="1512378"/>
                  <a:pt x="407457" y="1478434"/>
                  <a:pt x="456502" y="1429404"/>
                </a:cubicBezTo>
                <a:cubicBezTo>
                  <a:pt x="456502" y="1425633"/>
                  <a:pt x="452730" y="1425633"/>
                  <a:pt x="452730" y="1421861"/>
                </a:cubicBezTo>
                <a:cubicBezTo>
                  <a:pt x="407457" y="1459577"/>
                  <a:pt x="358411" y="1493520"/>
                  <a:pt x="309365" y="1531235"/>
                </a:cubicBezTo>
                <a:cubicBezTo>
                  <a:pt x="305592" y="1527464"/>
                  <a:pt x="298047" y="1519921"/>
                  <a:pt x="290501" y="1535007"/>
                </a:cubicBezTo>
                <a:cubicBezTo>
                  <a:pt x="290501" y="1535007"/>
                  <a:pt x="286729" y="1531235"/>
                  <a:pt x="286729" y="1527464"/>
                </a:cubicBezTo>
                <a:cubicBezTo>
                  <a:pt x="301820" y="1512378"/>
                  <a:pt x="313138" y="1493520"/>
                  <a:pt x="328229" y="1478434"/>
                </a:cubicBezTo>
                <a:cubicBezTo>
                  <a:pt x="358411" y="1452034"/>
                  <a:pt x="388593" y="1425633"/>
                  <a:pt x="418775" y="1399232"/>
                </a:cubicBezTo>
                <a:cubicBezTo>
                  <a:pt x="433866" y="1387918"/>
                  <a:pt x="445184" y="1372832"/>
                  <a:pt x="460275" y="1361517"/>
                </a:cubicBezTo>
                <a:cubicBezTo>
                  <a:pt x="460275" y="1357746"/>
                  <a:pt x="460275" y="1353974"/>
                  <a:pt x="460275" y="1346431"/>
                </a:cubicBezTo>
                <a:cubicBezTo>
                  <a:pt x="452730" y="1350203"/>
                  <a:pt x="448957" y="1350203"/>
                  <a:pt x="445184" y="1353974"/>
                </a:cubicBezTo>
                <a:cubicBezTo>
                  <a:pt x="399911" y="1391689"/>
                  <a:pt x="350865" y="1433176"/>
                  <a:pt x="305592" y="1474663"/>
                </a:cubicBezTo>
                <a:cubicBezTo>
                  <a:pt x="282956" y="1493520"/>
                  <a:pt x="264092" y="1519921"/>
                  <a:pt x="241456" y="1542550"/>
                </a:cubicBezTo>
                <a:cubicBezTo>
                  <a:pt x="233910" y="1546321"/>
                  <a:pt x="222592" y="1553864"/>
                  <a:pt x="215047" y="1553864"/>
                </a:cubicBezTo>
                <a:cubicBezTo>
                  <a:pt x="199956" y="1550093"/>
                  <a:pt x="196183" y="1557636"/>
                  <a:pt x="192410" y="1565179"/>
                </a:cubicBezTo>
                <a:cubicBezTo>
                  <a:pt x="188637" y="1572722"/>
                  <a:pt x="184865" y="1580265"/>
                  <a:pt x="177319" y="1591580"/>
                </a:cubicBezTo>
                <a:cubicBezTo>
                  <a:pt x="177319" y="1584037"/>
                  <a:pt x="173546" y="1576494"/>
                  <a:pt x="173546" y="1572722"/>
                </a:cubicBezTo>
                <a:cubicBezTo>
                  <a:pt x="169774" y="1576494"/>
                  <a:pt x="166001" y="1580265"/>
                  <a:pt x="158455" y="1580265"/>
                </a:cubicBezTo>
                <a:cubicBezTo>
                  <a:pt x="158455" y="1576494"/>
                  <a:pt x="154683" y="1572722"/>
                  <a:pt x="150910" y="1565179"/>
                </a:cubicBezTo>
                <a:cubicBezTo>
                  <a:pt x="181092" y="1527464"/>
                  <a:pt x="211274" y="1485977"/>
                  <a:pt x="245229" y="1448262"/>
                </a:cubicBezTo>
                <a:cubicBezTo>
                  <a:pt x="260319" y="1429404"/>
                  <a:pt x="282956" y="1414318"/>
                  <a:pt x="301820" y="1395461"/>
                </a:cubicBezTo>
                <a:cubicBezTo>
                  <a:pt x="339547" y="1357746"/>
                  <a:pt x="373502" y="1323802"/>
                  <a:pt x="411229" y="1289858"/>
                </a:cubicBezTo>
                <a:cubicBezTo>
                  <a:pt x="426320" y="1274772"/>
                  <a:pt x="441411" y="1263458"/>
                  <a:pt x="456502" y="1252143"/>
                </a:cubicBezTo>
                <a:cubicBezTo>
                  <a:pt x="456502" y="1248372"/>
                  <a:pt x="460275" y="1244600"/>
                  <a:pt x="460275" y="1240829"/>
                </a:cubicBezTo>
                <a:cubicBezTo>
                  <a:pt x="358411" y="1327574"/>
                  <a:pt x="249001" y="1410547"/>
                  <a:pt x="166001" y="1516149"/>
                </a:cubicBezTo>
                <a:cubicBezTo>
                  <a:pt x="169774" y="1501063"/>
                  <a:pt x="169774" y="1489749"/>
                  <a:pt x="173546" y="1470891"/>
                </a:cubicBezTo>
                <a:cubicBezTo>
                  <a:pt x="154683" y="1482206"/>
                  <a:pt x="139592" y="1489749"/>
                  <a:pt x="120728" y="1497292"/>
                </a:cubicBezTo>
                <a:cubicBezTo>
                  <a:pt x="120728" y="1504835"/>
                  <a:pt x="124501" y="1516149"/>
                  <a:pt x="124501" y="1523692"/>
                </a:cubicBezTo>
                <a:cubicBezTo>
                  <a:pt x="105637" y="1527464"/>
                  <a:pt x="90546" y="1519921"/>
                  <a:pt x="94319" y="1501063"/>
                </a:cubicBezTo>
                <a:cubicBezTo>
                  <a:pt x="98091" y="1482206"/>
                  <a:pt x="83001" y="1474663"/>
                  <a:pt x="75455" y="1463348"/>
                </a:cubicBezTo>
                <a:cubicBezTo>
                  <a:pt x="64137" y="1452034"/>
                  <a:pt x="52819" y="1440719"/>
                  <a:pt x="60364" y="1421861"/>
                </a:cubicBezTo>
                <a:cubicBezTo>
                  <a:pt x="64137" y="1410547"/>
                  <a:pt x="67910" y="1399232"/>
                  <a:pt x="75455" y="1387918"/>
                </a:cubicBezTo>
                <a:cubicBezTo>
                  <a:pt x="94319" y="1357746"/>
                  <a:pt x="113182" y="1323802"/>
                  <a:pt x="132046" y="1293630"/>
                </a:cubicBezTo>
                <a:cubicBezTo>
                  <a:pt x="147137" y="1271001"/>
                  <a:pt x="166001" y="1252143"/>
                  <a:pt x="184865" y="1233286"/>
                </a:cubicBezTo>
                <a:cubicBezTo>
                  <a:pt x="169774" y="1221971"/>
                  <a:pt x="158455" y="1229514"/>
                  <a:pt x="154683" y="1248372"/>
                </a:cubicBezTo>
                <a:cubicBezTo>
                  <a:pt x="154683" y="1248372"/>
                  <a:pt x="150910" y="1244600"/>
                  <a:pt x="150910" y="1244600"/>
                </a:cubicBezTo>
                <a:cubicBezTo>
                  <a:pt x="147137" y="1240829"/>
                  <a:pt x="147137" y="1240829"/>
                  <a:pt x="143364" y="1237057"/>
                </a:cubicBezTo>
                <a:cubicBezTo>
                  <a:pt x="154683" y="1229514"/>
                  <a:pt x="169774" y="1225743"/>
                  <a:pt x="158455" y="1206885"/>
                </a:cubicBezTo>
                <a:cubicBezTo>
                  <a:pt x="150910" y="1214428"/>
                  <a:pt x="143364" y="1218200"/>
                  <a:pt x="132046" y="1225743"/>
                </a:cubicBezTo>
                <a:cubicBezTo>
                  <a:pt x="132046" y="1218200"/>
                  <a:pt x="132046" y="1210657"/>
                  <a:pt x="132046" y="1206885"/>
                </a:cubicBezTo>
                <a:cubicBezTo>
                  <a:pt x="113182" y="1206885"/>
                  <a:pt x="109410" y="1225743"/>
                  <a:pt x="94319" y="1233286"/>
                </a:cubicBezTo>
                <a:cubicBezTo>
                  <a:pt x="94319" y="1210657"/>
                  <a:pt x="98091" y="1191799"/>
                  <a:pt x="113182" y="1172941"/>
                </a:cubicBezTo>
                <a:cubicBezTo>
                  <a:pt x="113182" y="1172941"/>
                  <a:pt x="113182" y="1172941"/>
                  <a:pt x="109410" y="1169170"/>
                </a:cubicBezTo>
                <a:cubicBezTo>
                  <a:pt x="105637" y="1172941"/>
                  <a:pt x="101864" y="1172941"/>
                  <a:pt x="94319" y="1176713"/>
                </a:cubicBezTo>
                <a:cubicBezTo>
                  <a:pt x="94319" y="1169170"/>
                  <a:pt x="94319" y="1161627"/>
                  <a:pt x="98091" y="1157855"/>
                </a:cubicBezTo>
                <a:cubicBezTo>
                  <a:pt x="113182" y="1138998"/>
                  <a:pt x="132046" y="1116369"/>
                  <a:pt x="150910" y="1105054"/>
                </a:cubicBezTo>
                <a:cubicBezTo>
                  <a:pt x="184865" y="1082425"/>
                  <a:pt x="218819" y="1067339"/>
                  <a:pt x="256547" y="1048481"/>
                </a:cubicBezTo>
                <a:cubicBezTo>
                  <a:pt x="267865" y="1040938"/>
                  <a:pt x="282956" y="1029624"/>
                  <a:pt x="294274" y="1022081"/>
                </a:cubicBezTo>
                <a:cubicBezTo>
                  <a:pt x="294274" y="1022081"/>
                  <a:pt x="298047" y="1018309"/>
                  <a:pt x="298047" y="1018309"/>
                </a:cubicBezTo>
                <a:cubicBezTo>
                  <a:pt x="294274" y="1003223"/>
                  <a:pt x="301820" y="988137"/>
                  <a:pt x="320683" y="980594"/>
                </a:cubicBezTo>
                <a:cubicBezTo>
                  <a:pt x="313138" y="980594"/>
                  <a:pt x="313138" y="976823"/>
                  <a:pt x="309365" y="976823"/>
                </a:cubicBezTo>
                <a:cubicBezTo>
                  <a:pt x="290501" y="995680"/>
                  <a:pt x="267865" y="1010766"/>
                  <a:pt x="245229" y="1025852"/>
                </a:cubicBezTo>
                <a:cubicBezTo>
                  <a:pt x="230138" y="1040938"/>
                  <a:pt x="211274" y="1056024"/>
                  <a:pt x="192410" y="1067339"/>
                </a:cubicBezTo>
                <a:cubicBezTo>
                  <a:pt x="162228" y="1086197"/>
                  <a:pt x="132046" y="1105054"/>
                  <a:pt x="105637" y="1127683"/>
                </a:cubicBezTo>
                <a:cubicBezTo>
                  <a:pt x="90546" y="1135226"/>
                  <a:pt x="79228" y="1150312"/>
                  <a:pt x="64137" y="1165398"/>
                </a:cubicBezTo>
                <a:cubicBezTo>
                  <a:pt x="60364" y="1161627"/>
                  <a:pt x="60364" y="1154084"/>
                  <a:pt x="56591" y="1150312"/>
                </a:cubicBezTo>
                <a:cubicBezTo>
                  <a:pt x="37728" y="1165398"/>
                  <a:pt x="18864" y="1180484"/>
                  <a:pt x="0" y="1195570"/>
                </a:cubicBezTo>
                <a:cubicBezTo>
                  <a:pt x="11318" y="1169170"/>
                  <a:pt x="22637" y="1142769"/>
                  <a:pt x="49046" y="1123912"/>
                </a:cubicBezTo>
                <a:cubicBezTo>
                  <a:pt x="181092" y="1040938"/>
                  <a:pt x="309365" y="954194"/>
                  <a:pt x="437639" y="867449"/>
                </a:cubicBezTo>
                <a:cubicBezTo>
                  <a:pt x="452730" y="856134"/>
                  <a:pt x="467821" y="848591"/>
                  <a:pt x="479139" y="837277"/>
                </a:cubicBezTo>
                <a:cubicBezTo>
                  <a:pt x="486684" y="829734"/>
                  <a:pt x="490457" y="822191"/>
                  <a:pt x="490457" y="814647"/>
                </a:cubicBezTo>
                <a:cubicBezTo>
                  <a:pt x="494230" y="795790"/>
                  <a:pt x="494230" y="780704"/>
                  <a:pt x="498002" y="761846"/>
                </a:cubicBezTo>
                <a:cubicBezTo>
                  <a:pt x="498002" y="758075"/>
                  <a:pt x="498002" y="758075"/>
                  <a:pt x="505548" y="750532"/>
                </a:cubicBezTo>
                <a:cubicBezTo>
                  <a:pt x="513093" y="769389"/>
                  <a:pt x="524412" y="780704"/>
                  <a:pt x="535730" y="795790"/>
                </a:cubicBezTo>
                <a:cubicBezTo>
                  <a:pt x="550821" y="784475"/>
                  <a:pt x="550821" y="780704"/>
                  <a:pt x="520639" y="758075"/>
                </a:cubicBezTo>
                <a:cubicBezTo>
                  <a:pt x="528184" y="758075"/>
                  <a:pt x="531957" y="758075"/>
                  <a:pt x="535730" y="754303"/>
                </a:cubicBezTo>
                <a:cubicBezTo>
                  <a:pt x="535730" y="739217"/>
                  <a:pt x="531957" y="720360"/>
                  <a:pt x="531957" y="701502"/>
                </a:cubicBezTo>
                <a:cubicBezTo>
                  <a:pt x="535730" y="701502"/>
                  <a:pt x="539503" y="705274"/>
                  <a:pt x="543275" y="705274"/>
                </a:cubicBezTo>
                <a:cubicBezTo>
                  <a:pt x="565912" y="675101"/>
                  <a:pt x="554594" y="641158"/>
                  <a:pt x="554594" y="603443"/>
                </a:cubicBezTo>
                <a:cubicBezTo>
                  <a:pt x="562139" y="610986"/>
                  <a:pt x="565912" y="614757"/>
                  <a:pt x="569685" y="622300"/>
                </a:cubicBezTo>
                <a:cubicBezTo>
                  <a:pt x="573457" y="614757"/>
                  <a:pt x="581003" y="607214"/>
                  <a:pt x="581003" y="599671"/>
                </a:cubicBezTo>
                <a:cubicBezTo>
                  <a:pt x="581003" y="569499"/>
                  <a:pt x="577230" y="539327"/>
                  <a:pt x="573457" y="512926"/>
                </a:cubicBezTo>
                <a:cubicBezTo>
                  <a:pt x="573457" y="494069"/>
                  <a:pt x="565912" y="478983"/>
                  <a:pt x="562139" y="463897"/>
                </a:cubicBezTo>
                <a:cubicBezTo>
                  <a:pt x="562139" y="452582"/>
                  <a:pt x="562139" y="441268"/>
                  <a:pt x="562139" y="429953"/>
                </a:cubicBezTo>
                <a:cubicBezTo>
                  <a:pt x="592321" y="486526"/>
                  <a:pt x="577230" y="546870"/>
                  <a:pt x="588548" y="607214"/>
                </a:cubicBezTo>
                <a:cubicBezTo>
                  <a:pt x="607412" y="592128"/>
                  <a:pt x="637594" y="607214"/>
                  <a:pt x="645139" y="577042"/>
                </a:cubicBezTo>
                <a:cubicBezTo>
                  <a:pt x="656458" y="588357"/>
                  <a:pt x="667776" y="599671"/>
                  <a:pt x="675321" y="610986"/>
                </a:cubicBezTo>
                <a:cubicBezTo>
                  <a:pt x="679094" y="610986"/>
                  <a:pt x="679094" y="607214"/>
                  <a:pt x="682867" y="607214"/>
                </a:cubicBezTo>
                <a:cubicBezTo>
                  <a:pt x="679094" y="595900"/>
                  <a:pt x="675321" y="580814"/>
                  <a:pt x="671549" y="565727"/>
                </a:cubicBezTo>
                <a:cubicBezTo>
                  <a:pt x="675321" y="565727"/>
                  <a:pt x="675321" y="569499"/>
                  <a:pt x="682867" y="569499"/>
                </a:cubicBezTo>
                <a:cubicBezTo>
                  <a:pt x="679094" y="561956"/>
                  <a:pt x="675321" y="558184"/>
                  <a:pt x="675321" y="550641"/>
                </a:cubicBezTo>
                <a:cubicBezTo>
                  <a:pt x="671549" y="546870"/>
                  <a:pt x="675321" y="543098"/>
                  <a:pt x="675321" y="539327"/>
                </a:cubicBezTo>
                <a:cubicBezTo>
                  <a:pt x="679094" y="543098"/>
                  <a:pt x="682867" y="543098"/>
                  <a:pt x="686640" y="546870"/>
                </a:cubicBezTo>
                <a:cubicBezTo>
                  <a:pt x="697958" y="584585"/>
                  <a:pt x="713049" y="618529"/>
                  <a:pt x="724367" y="652472"/>
                </a:cubicBezTo>
                <a:cubicBezTo>
                  <a:pt x="724367" y="656244"/>
                  <a:pt x="724367" y="660015"/>
                  <a:pt x="728140" y="667558"/>
                </a:cubicBezTo>
                <a:cubicBezTo>
                  <a:pt x="709276" y="648701"/>
                  <a:pt x="690412" y="633615"/>
                  <a:pt x="671549" y="618529"/>
                </a:cubicBezTo>
                <a:cubicBezTo>
                  <a:pt x="671549" y="637386"/>
                  <a:pt x="671549" y="652472"/>
                  <a:pt x="671549" y="671330"/>
                </a:cubicBezTo>
                <a:cubicBezTo>
                  <a:pt x="648912" y="656244"/>
                  <a:pt x="645139" y="629843"/>
                  <a:pt x="641367" y="607214"/>
                </a:cubicBezTo>
                <a:cubicBezTo>
                  <a:pt x="633821" y="610986"/>
                  <a:pt x="630049" y="614757"/>
                  <a:pt x="622503" y="614757"/>
                </a:cubicBezTo>
                <a:cubicBezTo>
                  <a:pt x="588548" y="618529"/>
                  <a:pt x="584776" y="626072"/>
                  <a:pt x="588548" y="660015"/>
                </a:cubicBezTo>
                <a:cubicBezTo>
                  <a:pt x="588548" y="678873"/>
                  <a:pt x="588548" y="701502"/>
                  <a:pt x="607412" y="720360"/>
                </a:cubicBezTo>
                <a:cubicBezTo>
                  <a:pt x="614958" y="727903"/>
                  <a:pt x="614958" y="742989"/>
                  <a:pt x="622503" y="758075"/>
                </a:cubicBezTo>
                <a:cubicBezTo>
                  <a:pt x="626276" y="754303"/>
                  <a:pt x="630049" y="750532"/>
                  <a:pt x="637594" y="746760"/>
                </a:cubicBezTo>
                <a:cubicBezTo>
                  <a:pt x="637594" y="754303"/>
                  <a:pt x="633821" y="761846"/>
                  <a:pt x="633821" y="765618"/>
                </a:cubicBezTo>
                <a:cubicBezTo>
                  <a:pt x="633821" y="773161"/>
                  <a:pt x="633821" y="780704"/>
                  <a:pt x="637594" y="784475"/>
                </a:cubicBezTo>
                <a:cubicBezTo>
                  <a:pt x="641367" y="788247"/>
                  <a:pt x="652685" y="784475"/>
                  <a:pt x="660230" y="784475"/>
                </a:cubicBezTo>
                <a:cubicBezTo>
                  <a:pt x="667776" y="784475"/>
                  <a:pt x="675321" y="780704"/>
                  <a:pt x="682867" y="776932"/>
                </a:cubicBezTo>
                <a:cubicBezTo>
                  <a:pt x="690412" y="776932"/>
                  <a:pt x="705503" y="773161"/>
                  <a:pt x="709276" y="769389"/>
                </a:cubicBezTo>
                <a:cubicBezTo>
                  <a:pt x="724367" y="754303"/>
                  <a:pt x="739458" y="735446"/>
                  <a:pt x="750776" y="720360"/>
                </a:cubicBezTo>
                <a:cubicBezTo>
                  <a:pt x="747004" y="712817"/>
                  <a:pt x="735685" y="701502"/>
                  <a:pt x="724367" y="690187"/>
                </a:cubicBezTo>
                <a:cubicBezTo>
                  <a:pt x="728140" y="686416"/>
                  <a:pt x="728140" y="686416"/>
                  <a:pt x="731913" y="682644"/>
                </a:cubicBezTo>
                <a:cubicBezTo>
                  <a:pt x="743231" y="693959"/>
                  <a:pt x="750776" y="701502"/>
                  <a:pt x="765867" y="712817"/>
                </a:cubicBezTo>
                <a:cubicBezTo>
                  <a:pt x="765867" y="709045"/>
                  <a:pt x="769640" y="705274"/>
                  <a:pt x="773413" y="697731"/>
                </a:cubicBezTo>
                <a:cubicBezTo>
                  <a:pt x="788504" y="705274"/>
                  <a:pt x="792277" y="682644"/>
                  <a:pt x="807368" y="678873"/>
                </a:cubicBezTo>
                <a:cubicBezTo>
                  <a:pt x="807368" y="678873"/>
                  <a:pt x="807368" y="675101"/>
                  <a:pt x="807368" y="675101"/>
                </a:cubicBezTo>
                <a:cubicBezTo>
                  <a:pt x="799822" y="667558"/>
                  <a:pt x="788504" y="663787"/>
                  <a:pt x="784731" y="656244"/>
                </a:cubicBezTo>
                <a:cubicBezTo>
                  <a:pt x="773413" y="648701"/>
                  <a:pt x="773413" y="637386"/>
                  <a:pt x="780958" y="626072"/>
                </a:cubicBezTo>
                <a:cubicBezTo>
                  <a:pt x="788504" y="618529"/>
                  <a:pt x="799822" y="610986"/>
                  <a:pt x="807368" y="599671"/>
                </a:cubicBezTo>
                <a:cubicBezTo>
                  <a:pt x="818686" y="588357"/>
                  <a:pt x="826231" y="580814"/>
                  <a:pt x="833777" y="569499"/>
                </a:cubicBezTo>
                <a:cubicBezTo>
                  <a:pt x="837549" y="565727"/>
                  <a:pt x="830004" y="554413"/>
                  <a:pt x="826231" y="546870"/>
                </a:cubicBezTo>
                <a:cubicBezTo>
                  <a:pt x="814913" y="531784"/>
                  <a:pt x="803595" y="520469"/>
                  <a:pt x="792277" y="505383"/>
                </a:cubicBezTo>
                <a:cubicBezTo>
                  <a:pt x="784731" y="490297"/>
                  <a:pt x="777186" y="475211"/>
                  <a:pt x="773413" y="460125"/>
                </a:cubicBezTo>
                <a:cubicBezTo>
                  <a:pt x="769640" y="448811"/>
                  <a:pt x="773413" y="437496"/>
                  <a:pt x="773413" y="422410"/>
                </a:cubicBezTo>
                <a:cubicBezTo>
                  <a:pt x="780958" y="429953"/>
                  <a:pt x="784731" y="433724"/>
                  <a:pt x="788504" y="433724"/>
                </a:cubicBezTo>
                <a:cubicBezTo>
                  <a:pt x="773413" y="411095"/>
                  <a:pt x="758322" y="384695"/>
                  <a:pt x="762095" y="354523"/>
                </a:cubicBezTo>
                <a:cubicBezTo>
                  <a:pt x="792277" y="369609"/>
                  <a:pt x="788504" y="414867"/>
                  <a:pt x="826231" y="429953"/>
                </a:cubicBezTo>
                <a:cubicBezTo>
                  <a:pt x="822458" y="411095"/>
                  <a:pt x="814913" y="399781"/>
                  <a:pt x="811140" y="384695"/>
                </a:cubicBezTo>
                <a:cubicBezTo>
                  <a:pt x="837549" y="392238"/>
                  <a:pt x="856413" y="426181"/>
                  <a:pt x="852640" y="456354"/>
                </a:cubicBezTo>
                <a:cubicBezTo>
                  <a:pt x="845095" y="448811"/>
                  <a:pt x="837549" y="445039"/>
                  <a:pt x="830004" y="441268"/>
                </a:cubicBezTo>
                <a:cubicBezTo>
                  <a:pt x="826231" y="437496"/>
                  <a:pt x="818686" y="433724"/>
                  <a:pt x="807368" y="429953"/>
                </a:cubicBezTo>
                <a:cubicBezTo>
                  <a:pt x="803595" y="448811"/>
                  <a:pt x="803595" y="463897"/>
                  <a:pt x="799822" y="482754"/>
                </a:cubicBezTo>
                <a:cubicBezTo>
                  <a:pt x="803595" y="482754"/>
                  <a:pt x="803595" y="482754"/>
                  <a:pt x="807368" y="482754"/>
                </a:cubicBezTo>
                <a:cubicBezTo>
                  <a:pt x="807368" y="478983"/>
                  <a:pt x="807368" y="475211"/>
                  <a:pt x="811140" y="471440"/>
                </a:cubicBezTo>
                <a:cubicBezTo>
                  <a:pt x="822458" y="482754"/>
                  <a:pt x="833777" y="486526"/>
                  <a:pt x="822458" y="505383"/>
                </a:cubicBezTo>
                <a:cubicBezTo>
                  <a:pt x="852640" y="512926"/>
                  <a:pt x="852640" y="546870"/>
                  <a:pt x="863959" y="565727"/>
                </a:cubicBezTo>
                <a:cubicBezTo>
                  <a:pt x="879050" y="554413"/>
                  <a:pt x="886595" y="546870"/>
                  <a:pt x="897913" y="539327"/>
                </a:cubicBezTo>
                <a:cubicBezTo>
                  <a:pt x="909232" y="535555"/>
                  <a:pt x="916777" y="528012"/>
                  <a:pt x="920550" y="516698"/>
                </a:cubicBezTo>
                <a:cubicBezTo>
                  <a:pt x="924323" y="505383"/>
                  <a:pt x="939414" y="501612"/>
                  <a:pt x="946959" y="494069"/>
                </a:cubicBezTo>
                <a:cubicBezTo>
                  <a:pt x="954505" y="486526"/>
                  <a:pt x="973368" y="482754"/>
                  <a:pt x="965823" y="467668"/>
                </a:cubicBezTo>
                <a:cubicBezTo>
                  <a:pt x="980914" y="460125"/>
                  <a:pt x="996005" y="448811"/>
                  <a:pt x="1011096" y="441268"/>
                </a:cubicBezTo>
                <a:cubicBezTo>
                  <a:pt x="1011096" y="441268"/>
                  <a:pt x="1014868" y="445039"/>
                  <a:pt x="1014868" y="445039"/>
                </a:cubicBezTo>
                <a:cubicBezTo>
                  <a:pt x="996005" y="467668"/>
                  <a:pt x="977141" y="490297"/>
                  <a:pt x="954505" y="512926"/>
                </a:cubicBezTo>
                <a:cubicBezTo>
                  <a:pt x="962050" y="520469"/>
                  <a:pt x="969596" y="516698"/>
                  <a:pt x="977141" y="509155"/>
                </a:cubicBezTo>
                <a:cubicBezTo>
                  <a:pt x="996005" y="486526"/>
                  <a:pt x="1018641" y="463897"/>
                  <a:pt x="1037505" y="441268"/>
                </a:cubicBezTo>
                <a:cubicBezTo>
                  <a:pt x="1041278" y="441268"/>
                  <a:pt x="1048823" y="441268"/>
                  <a:pt x="1052596" y="441268"/>
                </a:cubicBezTo>
                <a:cubicBezTo>
                  <a:pt x="1056369" y="448811"/>
                  <a:pt x="1056369" y="452582"/>
                  <a:pt x="1060141" y="460125"/>
                </a:cubicBezTo>
                <a:cubicBezTo>
                  <a:pt x="1063914" y="460125"/>
                  <a:pt x="1063914" y="460125"/>
                  <a:pt x="1063914" y="460125"/>
                </a:cubicBezTo>
                <a:cubicBezTo>
                  <a:pt x="1067687" y="452582"/>
                  <a:pt x="1071460" y="441268"/>
                  <a:pt x="1075232" y="433724"/>
                </a:cubicBezTo>
                <a:cubicBezTo>
                  <a:pt x="1079005" y="433724"/>
                  <a:pt x="1086551" y="429953"/>
                  <a:pt x="1090323" y="426181"/>
                </a:cubicBezTo>
                <a:cubicBezTo>
                  <a:pt x="1101642" y="411095"/>
                  <a:pt x="1116733" y="396009"/>
                  <a:pt x="1128051" y="377152"/>
                </a:cubicBezTo>
                <a:cubicBezTo>
                  <a:pt x="1135596" y="365837"/>
                  <a:pt x="1143142" y="350751"/>
                  <a:pt x="1146914" y="335665"/>
                </a:cubicBezTo>
                <a:cubicBezTo>
                  <a:pt x="1154460" y="320579"/>
                  <a:pt x="1162005" y="301721"/>
                  <a:pt x="1169551" y="282864"/>
                </a:cubicBezTo>
                <a:cubicBezTo>
                  <a:pt x="1177096" y="271549"/>
                  <a:pt x="1184642" y="264006"/>
                  <a:pt x="1195960" y="256463"/>
                </a:cubicBezTo>
                <a:cubicBezTo>
                  <a:pt x="1203506" y="248920"/>
                  <a:pt x="1214824" y="245149"/>
                  <a:pt x="1214824" y="271549"/>
                </a:cubicBezTo>
                <a:cubicBezTo>
                  <a:pt x="1226142" y="260235"/>
                  <a:pt x="1233688" y="252692"/>
                  <a:pt x="1241233" y="245149"/>
                </a:cubicBezTo>
                <a:cubicBezTo>
                  <a:pt x="1241233" y="241377"/>
                  <a:pt x="1241233" y="237606"/>
                  <a:pt x="1241233" y="237606"/>
                </a:cubicBezTo>
                <a:cubicBezTo>
                  <a:pt x="1226142" y="230063"/>
                  <a:pt x="1237460" y="222520"/>
                  <a:pt x="1245006" y="214976"/>
                </a:cubicBezTo>
                <a:cubicBezTo>
                  <a:pt x="1248779" y="211205"/>
                  <a:pt x="1256324" y="199890"/>
                  <a:pt x="1260097" y="192347"/>
                </a:cubicBezTo>
                <a:cubicBezTo>
                  <a:pt x="1241233" y="184804"/>
                  <a:pt x="1263870" y="169718"/>
                  <a:pt x="1260097" y="154632"/>
                </a:cubicBezTo>
                <a:cubicBezTo>
                  <a:pt x="1267642" y="154632"/>
                  <a:pt x="1275188" y="158404"/>
                  <a:pt x="1275188" y="158404"/>
                </a:cubicBezTo>
                <a:cubicBezTo>
                  <a:pt x="1275188" y="154632"/>
                  <a:pt x="1275188" y="147089"/>
                  <a:pt x="1278961" y="139546"/>
                </a:cubicBezTo>
                <a:cubicBezTo>
                  <a:pt x="1282733" y="120689"/>
                  <a:pt x="1286506" y="98060"/>
                  <a:pt x="1286506" y="79202"/>
                </a:cubicBezTo>
                <a:cubicBezTo>
                  <a:pt x="1290279" y="71659"/>
                  <a:pt x="1290279" y="67887"/>
                  <a:pt x="1290279" y="60344"/>
                </a:cubicBezTo>
                <a:cubicBezTo>
                  <a:pt x="1290279" y="56573"/>
                  <a:pt x="1294051" y="45258"/>
                  <a:pt x="1297824" y="45258"/>
                </a:cubicBezTo>
                <a:cubicBezTo>
                  <a:pt x="1320461" y="41487"/>
                  <a:pt x="1316688" y="22629"/>
                  <a:pt x="1324233" y="7543"/>
                </a:cubicBezTo>
                <a:cubicBezTo>
                  <a:pt x="1324233" y="7543"/>
                  <a:pt x="1328006" y="3772"/>
                  <a:pt x="1328006" y="0"/>
                </a:cubicBezTo>
                <a:close/>
              </a:path>
            </a:pathLst>
          </a:custGeom>
          <a:solidFill>
            <a:schemeClr val="tx1">
              <a:alpha val="5000"/>
            </a:schemeClr>
          </a:solidFill>
        </p:spPr>
        <p:txBody>
          <a:bodyPr wrap="square" anchor="ctr">
            <a:noAutofit/>
          </a:bodyPr>
          <a:lstStyle>
            <a:lvl1pPr marL="0" indent="0" algn="ctr" defTabSz="914400" rtl="0" eaLnBrk="1" latinLnBrk="0" hangingPunct="1">
              <a:lnSpc>
                <a:spcPct val="90000"/>
              </a:lnSpc>
              <a:spcBef>
                <a:spcPts val="1000"/>
              </a:spcBef>
              <a:buFont typeface="Arial" panose="020B0604020202020204"/>
              <a:buNone/>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endParaRPr lang="en-US" dirty="0"/>
          </a:p>
        </p:txBody>
      </p:sp>
      <p:sp>
        <p:nvSpPr>
          <p:cNvPr id="16" name="Title 1"/>
          <p:cNvSpPr txBox="1"/>
          <p:nvPr/>
        </p:nvSpPr>
        <p:spPr>
          <a:xfrm>
            <a:off x="1739459" y="1379373"/>
            <a:ext cx="4495085"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4400" dirty="0" smtClean="0"/>
              <a:t>1. 	Introduction</a:t>
            </a:r>
            <a:endParaRPr lang="en-US" sz="4400" dirty="0"/>
          </a:p>
          <a:p>
            <a:r>
              <a:rPr lang="en-US" altLang="ja-JP" sz="4400" dirty="0">
                <a:solidFill>
                  <a:schemeClr val="tx1">
                    <a:alpha val="60000"/>
                  </a:schemeClr>
                </a:solidFill>
                <a:latin typeface="Source Sans Pro" charset="0"/>
                <a:ea typeface="Source Sans Pro" charset="0"/>
                <a:cs typeface="Source Sans Pro" charset="0"/>
              </a:rPr>
              <a:t>	</a:t>
            </a:r>
            <a:r>
              <a:rPr lang="ja-JP" altLang="en-US" sz="4400" dirty="0" smtClean="0">
                <a:solidFill>
                  <a:schemeClr val="tx1">
                    <a:alpha val="60000"/>
                  </a:schemeClr>
                </a:solidFill>
                <a:latin typeface="Source Sans Pro" charset="0"/>
                <a:ea typeface="Source Sans Pro" charset="0"/>
                <a:cs typeface="Source Sans Pro" charset="0"/>
              </a:rPr>
              <a:t>導入</a:t>
            </a:r>
            <a:endParaRPr lang="ja-JP" altLang="en-US" sz="4400" dirty="0">
              <a:solidFill>
                <a:schemeClr val="tx1">
                  <a:alpha val="60000"/>
                </a:schemeClr>
              </a:solidFill>
              <a:latin typeface="Source Sans Pro" charset="0"/>
              <a:ea typeface="Source Sans Pro" charset="0"/>
              <a:cs typeface="Source Sans Pro" charset="0"/>
            </a:endParaRPr>
          </a:p>
          <a:p>
            <a:endParaRPr lang="en-US" sz="4400" dirty="0"/>
          </a:p>
        </p:txBody>
      </p:sp>
      <p:grpSp>
        <p:nvGrpSpPr>
          <p:cNvPr id="18" name="Group 17"/>
          <p:cNvGrpSpPr/>
          <p:nvPr/>
        </p:nvGrpSpPr>
        <p:grpSpPr>
          <a:xfrm>
            <a:off x="1841279" y="3881411"/>
            <a:ext cx="801790" cy="89210"/>
            <a:chOff x="1817546" y="5411308"/>
            <a:chExt cx="801790" cy="89210"/>
          </a:xfrm>
        </p:grpSpPr>
        <p:sp>
          <p:nvSpPr>
            <p:cNvPr id="19" name="Oval 18"/>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Placeholder 8"/>
          <p:cNvPicPr>
            <a:picLocks noGrp="1" noChangeAspect="1"/>
          </p:cNvPicPr>
          <p:nvPr>
            <p:ph type="pic" sz="quarter" idx="16"/>
          </p:nvPr>
        </p:nvPicPr>
        <p:blipFill>
          <a:blip r:embed="rId1">
            <a:extLst>
              <a:ext uri="{28A0092B-C50C-407E-A947-70E740481C1C}">
                <a14:useLocalDpi xmlns:a14="http://schemas.microsoft.com/office/drawing/2010/main" val="0"/>
              </a:ext>
            </a:extLst>
          </a:blip>
          <a:srcRect l="24356" r="24356"/>
          <a:stretch>
            <a:fillRect/>
          </a:stretch>
        </p:blipFill>
        <p:spPr/>
      </p:pic>
      <p:sp>
        <p:nvSpPr>
          <p:cNvPr id="10" name="Rectangle 9"/>
          <p:cNvSpPr/>
          <p:nvPr/>
        </p:nvSpPr>
        <p:spPr>
          <a:xfrm>
            <a:off x="457200" y="207818"/>
            <a:ext cx="1066800" cy="72043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p:cNvSpPr/>
          <p:nvPr/>
        </p:nvSpPr>
        <p:spPr>
          <a:xfrm>
            <a:off x="457200" y="6206836"/>
            <a:ext cx="1651434" cy="26323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ounded Rectangle 11"/>
          <p:cNvSpPr/>
          <p:nvPr/>
        </p:nvSpPr>
        <p:spPr>
          <a:xfrm>
            <a:off x="304800" y="304800"/>
            <a:ext cx="581891" cy="221673"/>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900"/>
                                      </p:stCondLst>
                                      <p:childTnLst>
                                        <p:set>
                                          <p:cBhvr>
                                            <p:cTn id="6" dur="1" fill="hold">
                                              <p:stCondLst>
                                                <p:cond delay="0"/>
                                              </p:stCondLst>
                                            </p:cTn>
                                            <p:tgtEl>
                                              <p:spTgt spid="18"/>
                                            </p:tgtEl>
                                            <p:attrNameLst>
                                              <p:attrName>style.visibility</p:attrName>
                                            </p:attrNameLst>
                                          </p:cBhvr>
                                          <p:to>
                                            <p:strVal val="visible"/>
                                          </p:to>
                                        </p:set>
                                        <p:anim calcmode="lin" valueType="num" p14:bounceEnd="50000">
                                          <p:cBhvr additive="base">
                                            <p:cTn id="7" dur="1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9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0-#ppt_w/2"/>
                                              </p:val>
                                            </p:tav>
                                            <p:tav tm="100000">
                                              <p:val>
                                                <p:strVal val="#ppt_x"/>
                                              </p:val>
                                            </p:tav>
                                          </p:tavLst>
                                        </p:anim>
                                        <p:anim calcmode="lin" valueType="num">
                                          <p:cBhvr additive="base">
                                            <p:cTn id="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ight Arrow 58"/>
          <p:cNvSpPr/>
          <p:nvPr/>
        </p:nvSpPr>
        <p:spPr>
          <a:xfrm>
            <a:off x="7451016" y="2266210"/>
            <a:ext cx="861324" cy="508944"/>
          </a:xfrm>
          <a:prstGeom prst="rightArrow">
            <a:avLst/>
          </a:prstGeom>
          <a:gradFill>
            <a:gsLst>
              <a:gs pos="0">
                <a:schemeClr val="bg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61" name="Right Arrow 60"/>
          <p:cNvSpPr/>
          <p:nvPr/>
        </p:nvSpPr>
        <p:spPr>
          <a:xfrm>
            <a:off x="5772503" y="3248504"/>
            <a:ext cx="861324" cy="508944"/>
          </a:xfrm>
          <a:prstGeom prst="rightArrow">
            <a:avLst/>
          </a:prstGeom>
          <a:gradFill>
            <a:gsLst>
              <a:gs pos="0">
                <a:schemeClr val="bg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63" name="Right Arrow 62"/>
          <p:cNvSpPr/>
          <p:nvPr/>
        </p:nvSpPr>
        <p:spPr>
          <a:xfrm>
            <a:off x="4093986" y="4254754"/>
            <a:ext cx="861324" cy="508944"/>
          </a:xfrm>
          <a:prstGeom prst="rightArrow">
            <a:avLst/>
          </a:prstGeom>
          <a:gradFill>
            <a:gsLst>
              <a:gs pos="0">
                <a:schemeClr val="bg1"/>
              </a:gs>
              <a:gs pos="100000">
                <a:schemeClr val="accent1">
                  <a:alpha val="5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5" name="Oval 4"/>
          <p:cNvSpPr>
            <a:spLocks noChangeAspect="1"/>
          </p:cNvSpPr>
          <p:nvPr/>
        </p:nvSpPr>
        <p:spPr>
          <a:xfrm>
            <a:off x="6092961" y="1558813"/>
            <a:ext cx="1358055" cy="1358056"/>
          </a:xfrm>
          <a:prstGeom prst="ellipse">
            <a:avLst/>
          </a:prstGeom>
          <a:solidFill>
            <a:schemeClr val="accent3">
              <a:alpha val="91000"/>
            </a:schemeClr>
          </a:solidFill>
          <a:ln w="952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solidFill>
                  <a:srgbClr val="FFFFFF"/>
                </a:solidFill>
                <a:latin typeface="linea-basic-10" panose="02000509000000000000" pitchFamily="49" charset="0"/>
              </a:rPr>
              <a:t>3</a:t>
            </a:r>
            <a:endParaRPr lang="en-US" sz="5400" dirty="0">
              <a:solidFill>
                <a:srgbClr val="FFFFFF"/>
              </a:solidFill>
              <a:latin typeface="linea-basic-10" panose="02000509000000000000" pitchFamily="49" charset="0"/>
            </a:endParaRPr>
          </a:p>
        </p:txBody>
      </p:sp>
      <p:sp>
        <p:nvSpPr>
          <p:cNvPr id="18" name="Oval 17"/>
          <p:cNvSpPr>
            <a:spLocks noChangeAspect="1"/>
          </p:cNvSpPr>
          <p:nvPr/>
        </p:nvSpPr>
        <p:spPr>
          <a:xfrm>
            <a:off x="4414447" y="2533240"/>
            <a:ext cx="1358056" cy="1358053"/>
          </a:xfrm>
          <a:prstGeom prst="ellipse">
            <a:avLst/>
          </a:prstGeom>
          <a:solidFill>
            <a:schemeClr val="accent2">
              <a:alpha val="91000"/>
            </a:schemeClr>
          </a:solidFill>
          <a:ln w="95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solidFill>
                  <a:srgbClr val="FFFFFF"/>
                </a:solidFill>
                <a:latin typeface="linea-basic-10" panose="02000509000000000000" pitchFamily="49" charset="0"/>
              </a:rPr>
              <a:t>2</a:t>
            </a:r>
            <a:endParaRPr lang="en-US" sz="5400" dirty="0">
              <a:solidFill>
                <a:srgbClr val="FFFFFF"/>
              </a:solidFill>
              <a:latin typeface="linea-basic-10" panose="02000509000000000000" pitchFamily="49" charset="0"/>
            </a:endParaRPr>
          </a:p>
        </p:txBody>
      </p:sp>
      <p:sp>
        <p:nvSpPr>
          <p:cNvPr id="28" name="Oval 27"/>
          <p:cNvSpPr>
            <a:spLocks noChangeAspect="1"/>
          </p:cNvSpPr>
          <p:nvPr/>
        </p:nvSpPr>
        <p:spPr>
          <a:xfrm>
            <a:off x="2735930" y="3507664"/>
            <a:ext cx="1358056" cy="1358056"/>
          </a:xfrm>
          <a:prstGeom prst="ellipse">
            <a:avLst/>
          </a:prstGeom>
          <a:solidFill>
            <a:schemeClr val="accent1">
              <a:alpha val="91000"/>
            </a:schemeClr>
          </a:solidFill>
          <a:ln w="952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solidFill>
                  <a:srgbClr val="FFFFFF"/>
                </a:solidFill>
                <a:latin typeface="linea-basic-10" panose="02000509000000000000" pitchFamily="49" charset="0"/>
              </a:rPr>
              <a:t>1</a:t>
            </a:r>
            <a:endParaRPr lang="en-US" sz="5400" dirty="0">
              <a:solidFill>
                <a:srgbClr val="FFFFFF"/>
              </a:solidFill>
              <a:latin typeface="linea-basic-10" panose="02000509000000000000" pitchFamily="49" charset="0"/>
            </a:endParaRPr>
          </a:p>
        </p:txBody>
      </p:sp>
      <p:sp>
        <p:nvSpPr>
          <p:cNvPr id="41" name="Oval 40"/>
          <p:cNvSpPr/>
          <p:nvPr/>
        </p:nvSpPr>
        <p:spPr>
          <a:xfrm>
            <a:off x="2636718" y="3476185"/>
            <a:ext cx="513387" cy="513387"/>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5" dirty="0">
                <a:latin typeface="Source Sans Pro" charset="0"/>
              </a:rPr>
              <a:t>01</a:t>
            </a:r>
            <a:endParaRPr lang="en-US" sz="2135" dirty="0">
              <a:latin typeface="Source Sans Pro" charset="0"/>
            </a:endParaRPr>
          </a:p>
        </p:txBody>
      </p:sp>
      <p:sp>
        <p:nvSpPr>
          <p:cNvPr id="42" name="Oval 41"/>
          <p:cNvSpPr/>
          <p:nvPr/>
        </p:nvSpPr>
        <p:spPr>
          <a:xfrm>
            <a:off x="4396654" y="2448409"/>
            <a:ext cx="513387" cy="51338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5" dirty="0" smtClean="0">
                <a:latin typeface="Source Sans Pro" charset="0"/>
              </a:rPr>
              <a:t>02</a:t>
            </a:r>
            <a:endParaRPr lang="en-US" sz="2135" dirty="0">
              <a:latin typeface="Source Sans Pro" charset="0"/>
            </a:endParaRPr>
          </a:p>
        </p:txBody>
      </p:sp>
      <p:sp>
        <p:nvSpPr>
          <p:cNvPr id="43" name="Oval 42"/>
          <p:cNvSpPr/>
          <p:nvPr/>
        </p:nvSpPr>
        <p:spPr>
          <a:xfrm>
            <a:off x="6082645" y="1442159"/>
            <a:ext cx="513387" cy="513387"/>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5" dirty="0">
                <a:latin typeface="Source Sans Pro" charset="0"/>
              </a:rPr>
              <a:t>03</a:t>
            </a:r>
            <a:endParaRPr lang="en-US" sz="2135" dirty="0">
              <a:latin typeface="Source Sans Pro" charset="0"/>
            </a:endParaRPr>
          </a:p>
        </p:txBody>
      </p:sp>
      <p:sp>
        <p:nvSpPr>
          <p:cNvPr id="60" name="Rectangle 59"/>
          <p:cNvSpPr/>
          <p:nvPr/>
        </p:nvSpPr>
        <p:spPr>
          <a:xfrm>
            <a:off x="8312340" y="2285455"/>
            <a:ext cx="2319921" cy="707886"/>
          </a:xfrm>
          <a:prstGeom prst="rect">
            <a:avLst/>
          </a:prstGeom>
        </p:spPr>
        <p:txBody>
          <a:bodyPr wrap="square">
            <a:spAutoFit/>
          </a:bodyPr>
          <a:lstStyle/>
          <a:p>
            <a:r>
              <a:rPr lang="en-US" sz="2000" b="1" dirty="0">
                <a:latin typeface="Times New Roman" panose="02020603050405020304" pitchFamily="18" charset="0"/>
                <a:ea typeface="Tahoma" panose="020B0604030504040204" pitchFamily="34" charset="0"/>
                <a:cs typeface="Times New Roman" panose="02020603050405020304" pitchFamily="18" charset="0"/>
              </a:rPr>
              <a:t>Proposal</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a:p>
            <a:endParaRPr lang="en-US" sz="2000" b="1" dirty="0" smtClean="0">
              <a:latin typeface="Source Sans Pro" charset="0"/>
            </a:endParaRPr>
          </a:p>
        </p:txBody>
      </p:sp>
      <p:sp>
        <p:nvSpPr>
          <p:cNvPr id="62" name="Rectangle 61"/>
          <p:cNvSpPr/>
          <p:nvPr/>
        </p:nvSpPr>
        <p:spPr>
          <a:xfrm>
            <a:off x="6720274" y="3302921"/>
            <a:ext cx="2319921" cy="400110"/>
          </a:xfrm>
          <a:prstGeom prst="rect">
            <a:avLst/>
          </a:prstGeom>
        </p:spPr>
        <p:txBody>
          <a:bodyPr wrap="square">
            <a:spAutoFit/>
          </a:bodyPr>
          <a:lstStyle/>
          <a:p>
            <a:pPr lvl="0"/>
            <a:r>
              <a:rPr lang="vi-VN" altLang="ja-JP" sz="2000" b="1" dirty="0">
                <a:latin typeface="Times New Roman" panose="02020603050405020304" pitchFamily="18" charset="0"/>
                <a:ea typeface="Tahoma" panose="020B0604030504040204" pitchFamily="34" charset="0"/>
                <a:cs typeface="Times New Roman" panose="02020603050405020304" pitchFamily="18" charset="0"/>
              </a:rPr>
              <a:t>The </a:t>
            </a:r>
            <a:r>
              <a:rPr lang="en-US" altLang="ja-JP" sz="2000" b="1" dirty="0">
                <a:latin typeface="Times New Roman" panose="02020603050405020304" pitchFamily="18" charset="0"/>
                <a:ea typeface="Tahoma" panose="020B0604030504040204" pitchFamily="34" charset="0"/>
                <a:cs typeface="Times New Roman" panose="02020603050405020304" pitchFamily="18" charset="0"/>
              </a:rPr>
              <a:t>I</a:t>
            </a:r>
            <a:r>
              <a:rPr lang="vi-VN" altLang="ja-JP" sz="2000" b="1" dirty="0">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64" name="Rectangle 63"/>
          <p:cNvSpPr/>
          <p:nvPr/>
        </p:nvSpPr>
        <p:spPr>
          <a:xfrm>
            <a:off x="5023060" y="4313583"/>
            <a:ext cx="2319921" cy="400110"/>
          </a:xfrm>
          <a:prstGeom prst="rect">
            <a:avLst/>
          </a:prstGeom>
        </p:spPr>
        <p:txBody>
          <a:bodyPr wrap="square">
            <a:spAutoFit/>
          </a:bodyPr>
          <a:lstStyle/>
          <a:p>
            <a:r>
              <a:rPr lang="en-US" sz="2000" b="1" dirty="0">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sz="1200" b="1" dirty="0" smtClean="0">
              <a:latin typeface="Source Sans Pro" charset="0"/>
            </a:endParaRPr>
          </a:p>
        </p:txBody>
      </p:sp>
      <p:sp>
        <p:nvSpPr>
          <p:cNvPr id="2" name="Rounded Rectangle 1"/>
          <p:cNvSpPr/>
          <p:nvPr/>
        </p:nvSpPr>
        <p:spPr>
          <a:xfrm>
            <a:off x="277091" y="6179127"/>
            <a:ext cx="2050473" cy="346364"/>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250"/>
                                            <p:tgtEl>
                                              <p:spTgt spid="4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50"/>
                                            <p:tgtEl>
                                              <p:spTgt spid="43"/>
                                            </p:tgtEl>
                                          </p:cBhvr>
                                        </p:animEffect>
                                      </p:childTnLst>
                                    </p:cTn>
                                  </p:par>
                                  <p:par>
                                    <p:cTn id="14" presetID="22" presetClass="entr" presetSubtype="8" fill="hold" grpId="0" nodeType="withEffect">
                                      <p:stCondLst>
                                        <p:cond delay="250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par>
                                    <p:cTn id="17" presetID="2" presetClass="entr" presetSubtype="2" fill="hold" grpId="0" nodeType="withEffect" p14:presetBounceEnd="58000">
                                      <p:stCondLst>
                                        <p:cond delay="2750"/>
                                      </p:stCondLst>
                                      <p:childTnLst>
                                        <p:set>
                                          <p:cBhvr>
                                            <p:cTn id="18" dur="1" fill="hold">
                                              <p:stCondLst>
                                                <p:cond delay="0"/>
                                              </p:stCondLst>
                                            </p:cTn>
                                            <p:tgtEl>
                                              <p:spTgt spid="60"/>
                                            </p:tgtEl>
                                            <p:attrNameLst>
                                              <p:attrName>style.visibility</p:attrName>
                                            </p:attrNameLst>
                                          </p:cBhvr>
                                          <p:to>
                                            <p:strVal val="visible"/>
                                          </p:to>
                                        </p:set>
                                        <p:anim calcmode="lin" valueType="num" p14:bounceEnd="58000">
                                          <p:cBhvr additive="base">
                                            <p:cTn id="19" dur="1000" fill="hold"/>
                                            <p:tgtEl>
                                              <p:spTgt spid="60"/>
                                            </p:tgtEl>
                                            <p:attrNameLst>
                                              <p:attrName>ppt_x</p:attrName>
                                            </p:attrNameLst>
                                          </p:cBhvr>
                                          <p:tavLst>
                                            <p:tav tm="0">
                                              <p:val>
                                                <p:strVal val="1+#ppt_w/2"/>
                                              </p:val>
                                            </p:tav>
                                            <p:tav tm="100000">
                                              <p:val>
                                                <p:strVal val="#ppt_x"/>
                                              </p:val>
                                            </p:tav>
                                          </p:tavLst>
                                        </p:anim>
                                        <p:anim calcmode="lin" valueType="num" p14:bounceEnd="58000">
                                          <p:cBhvr additive="base">
                                            <p:cTn id="20" dur="1000" fill="hold"/>
                                            <p:tgtEl>
                                              <p:spTgt spid="60"/>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3000"/>
                                      </p:stCondLst>
                                      <p:childTnLst>
                                        <p:set>
                                          <p:cBhvr>
                                            <p:cTn id="22" dur="1" fill="hold">
                                              <p:stCondLst>
                                                <p:cond delay="0"/>
                                              </p:stCondLst>
                                            </p:cTn>
                                            <p:tgtEl>
                                              <p:spTgt spid="61"/>
                                            </p:tgtEl>
                                            <p:attrNameLst>
                                              <p:attrName>style.visibility</p:attrName>
                                            </p:attrNameLst>
                                          </p:cBhvr>
                                          <p:to>
                                            <p:strVal val="visible"/>
                                          </p:to>
                                        </p:set>
                                        <p:animEffect transition="in" filter="wipe(left)">
                                          <p:cBhvr>
                                            <p:cTn id="23" dur="500"/>
                                            <p:tgtEl>
                                              <p:spTgt spid="61"/>
                                            </p:tgtEl>
                                          </p:cBhvr>
                                        </p:animEffect>
                                      </p:childTnLst>
                                    </p:cTn>
                                  </p:par>
                                  <p:par>
                                    <p:cTn id="24" presetID="2" presetClass="entr" presetSubtype="2" fill="hold" grpId="0" nodeType="withEffect" p14:presetBounceEnd="58000">
                                      <p:stCondLst>
                                        <p:cond delay="3250"/>
                                      </p:stCondLst>
                                      <p:childTnLst>
                                        <p:set>
                                          <p:cBhvr>
                                            <p:cTn id="25" dur="1" fill="hold">
                                              <p:stCondLst>
                                                <p:cond delay="0"/>
                                              </p:stCondLst>
                                            </p:cTn>
                                            <p:tgtEl>
                                              <p:spTgt spid="62"/>
                                            </p:tgtEl>
                                            <p:attrNameLst>
                                              <p:attrName>style.visibility</p:attrName>
                                            </p:attrNameLst>
                                          </p:cBhvr>
                                          <p:to>
                                            <p:strVal val="visible"/>
                                          </p:to>
                                        </p:set>
                                        <p:anim calcmode="lin" valueType="num" p14:bounceEnd="58000">
                                          <p:cBhvr additive="base">
                                            <p:cTn id="26" dur="1000" fill="hold"/>
                                            <p:tgtEl>
                                              <p:spTgt spid="62"/>
                                            </p:tgtEl>
                                            <p:attrNameLst>
                                              <p:attrName>ppt_x</p:attrName>
                                            </p:attrNameLst>
                                          </p:cBhvr>
                                          <p:tavLst>
                                            <p:tav tm="0">
                                              <p:val>
                                                <p:strVal val="1+#ppt_w/2"/>
                                              </p:val>
                                            </p:tav>
                                            <p:tav tm="100000">
                                              <p:val>
                                                <p:strVal val="#ppt_x"/>
                                              </p:val>
                                            </p:tav>
                                          </p:tavLst>
                                        </p:anim>
                                        <p:anim calcmode="lin" valueType="num" p14:bounceEnd="58000">
                                          <p:cBhvr additive="base">
                                            <p:cTn id="27" dur="1000" fill="hold"/>
                                            <p:tgtEl>
                                              <p:spTgt spid="62"/>
                                            </p:tgtEl>
                                            <p:attrNameLst>
                                              <p:attrName>ppt_y</p:attrName>
                                            </p:attrNameLst>
                                          </p:cBhvr>
                                          <p:tavLst>
                                            <p:tav tm="0">
                                              <p:val>
                                                <p:strVal val="#ppt_y"/>
                                              </p:val>
                                            </p:tav>
                                            <p:tav tm="100000">
                                              <p:val>
                                                <p:strVal val="#ppt_y"/>
                                              </p:val>
                                            </p:tav>
                                          </p:tavLst>
                                        </p:anim>
                                      </p:childTnLst>
                                    </p:cTn>
                                  </p:par>
                                  <p:par>
                                    <p:cTn id="28" presetID="22" presetClass="entr" presetSubtype="8" fill="hold" grpId="0" nodeType="withEffect">
                                      <p:stCondLst>
                                        <p:cond delay="3500"/>
                                      </p:stCondLst>
                                      <p:childTnLst>
                                        <p:set>
                                          <p:cBhvr>
                                            <p:cTn id="29" dur="1" fill="hold">
                                              <p:stCondLst>
                                                <p:cond delay="0"/>
                                              </p:stCondLst>
                                            </p:cTn>
                                            <p:tgtEl>
                                              <p:spTgt spid="63"/>
                                            </p:tgtEl>
                                            <p:attrNameLst>
                                              <p:attrName>style.visibility</p:attrName>
                                            </p:attrNameLst>
                                          </p:cBhvr>
                                          <p:to>
                                            <p:strVal val="visible"/>
                                          </p:to>
                                        </p:set>
                                        <p:animEffect transition="in" filter="wipe(left)">
                                          <p:cBhvr>
                                            <p:cTn id="30" dur="500"/>
                                            <p:tgtEl>
                                              <p:spTgt spid="63"/>
                                            </p:tgtEl>
                                          </p:cBhvr>
                                        </p:animEffect>
                                      </p:childTnLst>
                                    </p:cTn>
                                  </p:par>
                                  <p:par>
                                    <p:cTn id="31" presetID="2" presetClass="entr" presetSubtype="2" fill="hold" grpId="0" nodeType="withEffect" p14:presetBounceEnd="58000">
                                      <p:stCondLst>
                                        <p:cond delay="3750"/>
                                      </p:stCondLst>
                                      <p:childTnLst>
                                        <p:set>
                                          <p:cBhvr>
                                            <p:cTn id="32" dur="1" fill="hold">
                                              <p:stCondLst>
                                                <p:cond delay="0"/>
                                              </p:stCondLst>
                                            </p:cTn>
                                            <p:tgtEl>
                                              <p:spTgt spid="64"/>
                                            </p:tgtEl>
                                            <p:attrNameLst>
                                              <p:attrName>style.visibility</p:attrName>
                                            </p:attrNameLst>
                                          </p:cBhvr>
                                          <p:to>
                                            <p:strVal val="visible"/>
                                          </p:to>
                                        </p:set>
                                        <p:anim calcmode="lin" valueType="num" p14:bounceEnd="58000">
                                          <p:cBhvr additive="base">
                                            <p:cTn id="33" dur="1000" fill="hold"/>
                                            <p:tgtEl>
                                              <p:spTgt spid="64"/>
                                            </p:tgtEl>
                                            <p:attrNameLst>
                                              <p:attrName>ppt_x</p:attrName>
                                            </p:attrNameLst>
                                          </p:cBhvr>
                                          <p:tavLst>
                                            <p:tav tm="0">
                                              <p:val>
                                                <p:strVal val="1+#ppt_w/2"/>
                                              </p:val>
                                            </p:tav>
                                            <p:tav tm="100000">
                                              <p:val>
                                                <p:strVal val="#ppt_x"/>
                                              </p:val>
                                            </p:tav>
                                          </p:tavLst>
                                        </p:anim>
                                        <p:anim calcmode="lin" valueType="num" p14:bounceEnd="58000">
                                          <p:cBhvr additive="base">
                                            <p:cTn id="34" dur="10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50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000" fill="hold"/>
                                            <p:tgtEl>
                                              <p:spTgt spid="5"/>
                                            </p:tgtEl>
                                            <p:attrNameLst>
                                              <p:attrName>ppt_x</p:attrName>
                                            </p:attrNameLst>
                                          </p:cBhvr>
                                          <p:tavLst>
                                            <p:tav tm="0">
                                              <p:val>
                                                <p:strVal val="0-#ppt_w/2"/>
                                              </p:val>
                                            </p:tav>
                                            <p:tav tm="100000">
                                              <p:val>
                                                <p:strVal val="#ppt_x"/>
                                              </p:val>
                                            </p:tav>
                                          </p:tavLst>
                                        </p:anim>
                                        <p:anim calcmode="lin" valueType="num">
                                          <p:cBhvr additive="base">
                                            <p:cTn id="38" dur="1000" fill="hold"/>
                                            <p:tgtEl>
                                              <p:spTgt spid="5"/>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25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1000" fill="hold"/>
                                            <p:tgtEl>
                                              <p:spTgt spid="18"/>
                                            </p:tgtEl>
                                            <p:attrNameLst>
                                              <p:attrName>ppt_x</p:attrName>
                                            </p:attrNameLst>
                                          </p:cBhvr>
                                          <p:tavLst>
                                            <p:tav tm="0">
                                              <p:val>
                                                <p:strVal val="0-#ppt_w/2"/>
                                              </p:val>
                                            </p:tav>
                                            <p:tav tm="100000">
                                              <p:val>
                                                <p:strVal val="#ppt_x"/>
                                              </p:val>
                                            </p:tav>
                                          </p:tavLst>
                                        </p:anim>
                                        <p:anim calcmode="lin" valueType="num">
                                          <p:cBhvr additive="base">
                                            <p:cTn id="42" dur="10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1000" fill="hold"/>
                                            <p:tgtEl>
                                              <p:spTgt spid="28"/>
                                            </p:tgtEl>
                                            <p:attrNameLst>
                                              <p:attrName>ppt_x</p:attrName>
                                            </p:attrNameLst>
                                          </p:cBhvr>
                                          <p:tavLst>
                                            <p:tav tm="0">
                                              <p:val>
                                                <p:strVal val="0-#ppt_w/2"/>
                                              </p:val>
                                            </p:tav>
                                            <p:tav tm="100000">
                                              <p:val>
                                                <p:strVal val="#ppt_x"/>
                                              </p:val>
                                            </p:tav>
                                          </p:tavLst>
                                        </p:anim>
                                        <p:anim calcmode="lin" valueType="num">
                                          <p:cBhvr additive="base">
                                            <p:cTn id="46"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5" grpId="0" animBg="1"/>
          <p:bldP spid="18" grpId="0" animBg="1"/>
          <p:bldP spid="28" grpId="0" animBg="1"/>
          <p:bldP spid="41" grpId="0" animBg="1"/>
          <p:bldP spid="42" grpId="0" animBg="1"/>
          <p:bldP spid="43" grpId="0" animBg="1"/>
          <p:bldP spid="60" grpId="0"/>
          <p:bldP spid="62" grpId="0"/>
          <p:bldP spid="6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250"/>
                                            <p:tgtEl>
                                              <p:spTgt spid="4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50"/>
                                            <p:tgtEl>
                                              <p:spTgt spid="43"/>
                                            </p:tgtEl>
                                          </p:cBhvr>
                                        </p:animEffect>
                                      </p:childTnLst>
                                    </p:cTn>
                                  </p:par>
                                  <p:par>
                                    <p:cTn id="14" presetID="22" presetClass="entr" presetSubtype="8" fill="hold" grpId="0" nodeType="withEffect">
                                      <p:stCondLst>
                                        <p:cond delay="250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par>
                                    <p:cTn id="17" presetID="2" presetClass="entr" presetSubtype="2" fill="hold" grpId="0" nodeType="withEffect">
                                      <p:stCondLst>
                                        <p:cond delay="2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1000" fill="hold"/>
                                            <p:tgtEl>
                                              <p:spTgt spid="60"/>
                                            </p:tgtEl>
                                            <p:attrNameLst>
                                              <p:attrName>ppt_x</p:attrName>
                                            </p:attrNameLst>
                                          </p:cBhvr>
                                          <p:tavLst>
                                            <p:tav tm="0">
                                              <p:val>
                                                <p:strVal val="1+#ppt_w/2"/>
                                              </p:val>
                                            </p:tav>
                                            <p:tav tm="100000">
                                              <p:val>
                                                <p:strVal val="#ppt_x"/>
                                              </p:val>
                                            </p:tav>
                                          </p:tavLst>
                                        </p:anim>
                                        <p:anim calcmode="lin" valueType="num">
                                          <p:cBhvr additive="base">
                                            <p:cTn id="20" dur="1000" fill="hold"/>
                                            <p:tgtEl>
                                              <p:spTgt spid="60"/>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3000"/>
                                      </p:stCondLst>
                                      <p:childTnLst>
                                        <p:set>
                                          <p:cBhvr>
                                            <p:cTn id="22" dur="1" fill="hold">
                                              <p:stCondLst>
                                                <p:cond delay="0"/>
                                              </p:stCondLst>
                                            </p:cTn>
                                            <p:tgtEl>
                                              <p:spTgt spid="61"/>
                                            </p:tgtEl>
                                            <p:attrNameLst>
                                              <p:attrName>style.visibility</p:attrName>
                                            </p:attrNameLst>
                                          </p:cBhvr>
                                          <p:to>
                                            <p:strVal val="visible"/>
                                          </p:to>
                                        </p:set>
                                        <p:animEffect transition="in" filter="wipe(left)">
                                          <p:cBhvr>
                                            <p:cTn id="23" dur="500"/>
                                            <p:tgtEl>
                                              <p:spTgt spid="61"/>
                                            </p:tgtEl>
                                          </p:cBhvr>
                                        </p:animEffect>
                                      </p:childTnLst>
                                    </p:cTn>
                                  </p:par>
                                  <p:par>
                                    <p:cTn id="24" presetID="2" presetClass="entr" presetSubtype="2" fill="hold" grpId="0" nodeType="withEffect">
                                      <p:stCondLst>
                                        <p:cond delay="325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1000" fill="hold"/>
                                            <p:tgtEl>
                                              <p:spTgt spid="62"/>
                                            </p:tgtEl>
                                            <p:attrNameLst>
                                              <p:attrName>ppt_x</p:attrName>
                                            </p:attrNameLst>
                                          </p:cBhvr>
                                          <p:tavLst>
                                            <p:tav tm="0">
                                              <p:val>
                                                <p:strVal val="1+#ppt_w/2"/>
                                              </p:val>
                                            </p:tav>
                                            <p:tav tm="100000">
                                              <p:val>
                                                <p:strVal val="#ppt_x"/>
                                              </p:val>
                                            </p:tav>
                                          </p:tavLst>
                                        </p:anim>
                                        <p:anim calcmode="lin" valueType="num">
                                          <p:cBhvr additive="base">
                                            <p:cTn id="27" dur="1000" fill="hold"/>
                                            <p:tgtEl>
                                              <p:spTgt spid="62"/>
                                            </p:tgtEl>
                                            <p:attrNameLst>
                                              <p:attrName>ppt_y</p:attrName>
                                            </p:attrNameLst>
                                          </p:cBhvr>
                                          <p:tavLst>
                                            <p:tav tm="0">
                                              <p:val>
                                                <p:strVal val="#ppt_y"/>
                                              </p:val>
                                            </p:tav>
                                            <p:tav tm="100000">
                                              <p:val>
                                                <p:strVal val="#ppt_y"/>
                                              </p:val>
                                            </p:tav>
                                          </p:tavLst>
                                        </p:anim>
                                      </p:childTnLst>
                                    </p:cTn>
                                  </p:par>
                                  <p:par>
                                    <p:cTn id="28" presetID="22" presetClass="entr" presetSubtype="8" fill="hold" grpId="0" nodeType="withEffect">
                                      <p:stCondLst>
                                        <p:cond delay="3500"/>
                                      </p:stCondLst>
                                      <p:childTnLst>
                                        <p:set>
                                          <p:cBhvr>
                                            <p:cTn id="29" dur="1" fill="hold">
                                              <p:stCondLst>
                                                <p:cond delay="0"/>
                                              </p:stCondLst>
                                            </p:cTn>
                                            <p:tgtEl>
                                              <p:spTgt spid="63"/>
                                            </p:tgtEl>
                                            <p:attrNameLst>
                                              <p:attrName>style.visibility</p:attrName>
                                            </p:attrNameLst>
                                          </p:cBhvr>
                                          <p:to>
                                            <p:strVal val="visible"/>
                                          </p:to>
                                        </p:set>
                                        <p:animEffect transition="in" filter="wipe(left)">
                                          <p:cBhvr>
                                            <p:cTn id="30" dur="500"/>
                                            <p:tgtEl>
                                              <p:spTgt spid="63"/>
                                            </p:tgtEl>
                                          </p:cBhvr>
                                        </p:animEffect>
                                      </p:childTnLst>
                                    </p:cTn>
                                  </p:par>
                                  <p:par>
                                    <p:cTn id="31" presetID="2" presetClass="entr" presetSubtype="2" fill="hold" grpId="0" nodeType="withEffect">
                                      <p:stCondLst>
                                        <p:cond delay="375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1000" fill="hold"/>
                                            <p:tgtEl>
                                              <p:spTgt spid="64"/>
                                            </p:tgtEl>
                                            <p:attrNameLst>
                                              <p:attrName>ppt_x</p:attrName>
                                            </p:attrNameLst>
                                          </p:cBhvr>
                                          <p:tavLst>
                                            <p:tav tm="0">
                                              <p:val>
                                                <p:strVal val="1+#ppt_w/2"/>
                                              </p:val>
                                            </p:tav>
                                            <p:tav tm="100000">
                                              <p:val>
                                                <p:strVal val="#ppt_x"/>
                                              </p:val>
                                            </p:tav>
                                          </p:tavLst>
                                        </p:anim>
                                        <p:anim calcmode="lin" valueType="num">
                                          <p:cBhvr additive="base">
                                            <p:cTn id="34" dur="10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50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000" fill="hold"/>
                                            <p:tgtEl>
                                              <p:spTgt spid="5"/>
                                            </p:tgtEl>
                                            <p:attrNameLst>
                                              <p:attrName>ppt_x</p:attrName>
                                            </p:attrNameLst>
                                          </p:cBhvr>
                                          <p:tavLst>
                                            <p:tav tm="0">
                                              <p:val>
                                                <p:strVal val="0-#ppt_w/2"/>
                                              </p:val>
                                            </p:tav>
                                            <p:tav tm="100000">
                                              <p:val>
                                                <p:strVal val="#ppt_x"/>
                                              </p:val>
                                            </p:tav>
                                          </p:tavLst>
                                        </p:anim>
                                        <p:anim calcmode="lin" valueType="num">
                                          <p:cBhvr additive="base">
                                            <p:cTn id="38" dur="1000" fill="hold"/>
                                            <p:tgtEl>
                                              <p:spTgt spid="5"/>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25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1000" fill="hold"/>
                                            <p:tgtEl>
                                              <p:spTgt spid="18"/>
                                            </p:tgtEl>
                                            <p:attrNameLst>
                                              <p:attrName>ppt_x</p:attrName>
                                            </p:attrNameLst>
                                          </p:cBhvr>
                                          <p:tavLst>
                                            <p:tav tm="0">
                                              <p:val>
                                                <p:strVal val="0-#ppt_w/2"/>
                                              </p:val>
                                            </p:tav>
                                            <p:tav tm="100000">
                                              <p:val>
                                                <p:strVal val="#ppt_x"/>
                                              </p:val>
                                            </p:tav>
                                          </p:tavLst>
                                        </p:anim>
                                        <p:anim calcmode="lin" valueType="num">
                                          <p:cBhvr additive="base">
                                            <p:cTn id="42" dur="10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1000" fill="hold"/>
                                            <p:tgtEl>
                                              <p:spTgt spid="28"/>
                                            </p:tgtEl>
                                            <p:attrNameLst>
                                              <p:attrName>ppt_x</p:attrName>
                                            </p:attrNameLst>
                                          </p:cBhvr>
                                          <p:tavLst>
                                            <p:tav tm="0">
                                              <p:val>
                                                <p:strVal val="0-#ppt_w/2"/>
                                              </p:val>
                                            </p:tav>
                                            <p:tav tm="100000">
                                              <p:val>
                                                <p:strVal val="#ppt_x"/>
                                              </p:val>
                                            </p:tav>
                                          </p:tavLst>
                                        </p:anim>
                                        <p:anim calcmode="lin" valueType="num">
                                          <p:cBhvr additive="base">
                                            <p:cTn id="46"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5" grpId="0" animBg="1"/>
          <p:bldP spid="18" grpId="0" animBg="1"/>
          <p:bldP spid="28" grpId="0" animBg="1"/>
          <p:bldP spid="41" grpId="0" animBg="1"/>
          <p:bldP spid="42" grpId="0" animBg="1"/>
          <p:bldP spid="43" grpId="0" animBg="1"/>
          <p:bldP spid="60" grpId="0"/>
          <p:bldP spid="62" grpId="0"/>
          <p:bldP spid="6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p:nvPr/>
        </p:nvSpPr>
        <p:spPr bwMode="auto">
          <a:xfrm flipH="1">
            <a:off x="10483962" y="1938857"/>
            <a:ext cx="479703" cy="4958725"/>
          </a:xfrm>
          <a:custGeom>
            <a:avLst/>
            <a:gdLst>
              <a:gd name="T0" fmla="*/ 178 w 178"/>
              <a:gd name="T1" fmla="*/ 0 h 1840"/>
              <a:gd name="T2" fmla="*/ 178 w 178"/>
              <a:gd name="T3" fmla="*/ 1840 h 1840"/>
              <a:gd name="T4" fmla="*/ 0 w 178"/>
              <a:gd name="T5" fmla="*/ 1840 h 1840"/>
              <a:gd name="T6" fmla="*/ 0 w 178"/>
              <a:gd name="T7" fmla="*/ 178 h 1840"/>
              <a:gd name="T8" fmla="*/ 178 w 178"/>
              <a:gd name="T9" fmla="*/ 0 h 1840"/>
            </a:gdLst>
            <a:ahLst/>
            <a:cxnLst>
              <a:cxn ang="0">
                <a:pos x="T0" y="T1"/>
              </a:cxn>
              <a:cxn ang="0">
                <a:pos x="T2" y="T3"/>
              </a:cxn>
              <a:cxn ang="0">
                <a:pos x="T4" y="T5"/>
              </a:cxn>
              <a:cxn ang="0">
                <a:pos x="T6" y="T7"/>
              </a:cxn>
              <a:cxn ang="0">
                <a:pos x="T8" y="T9"/>
              </a:cxn>
            </a:cxnLst>
            <a:rect l="0" t="0" r="r" b="b"/>
            <a:pathLst>
              <a:path w="178" h="1840">
                <a:moveTo>
                  <a:pt x="178" y="0"/>
                </a:moveTo>
                <a:lnTo>
                  <a:pt x="178" y="1840"/>
                </a:lnTo>
                <a:lnTo>
                  <a:pt x="0" y="1840"/>
                </a:lnTo>
                <a:lnTo>
                  <a:pt x="0" y="178"/>
                </a:lnTo>
                <a:lnTo>
                  <a:pt x="178"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 name="Freeform 6"/>
          <p:cNvSpPr/>
          <p:nvPr/>
        </p:nvSpPr>
        <p:spPr bwMode="auto">
          <a:xfrm flipH="1">
            <a:off x="10483962" y="1938857"/>
            <a:ext cx="479703" cy="4958725"/>
          </a:xfrm>
          <a:custGeom>
            <a:avLst/>
            <a:gdLst>
              <a:gd name="T0" fmla="*/ 178 w 178"/>
              <a:gd name="T1" fmla="*/ 0 h 1840"/>
              <a:gd name="T2" fmla="*/ 178 w 178"/>
              <a:gd name="T3" fmla="*/ 1840 h 1840"/>
              <a:gd name="T4" fmla="*/ 0 w 178"/>
              <a:gd name="T5" fmla="*/ 1840 h 1840"/>
              <a:gd name="T6" fmla="*/ 0 w 178"/>
              <a:gd name="T7" fmla="*/ 178 h 1840"/>
              <a:gd name="T8" fmla="*/ 178 w 178"/>
              <a:gd name="T9" fmla="*/ 0 h 1840"/>
            </a:gdLst>
            <a:ahLst/>
            <a:cxnLst>
              <a:cxn ang="0">
                <a:pos x="T0" y="T1"/>
              </a:cxn>
              <a:cxn ang="0">
                <a:pos x="T2" y="T3"/>
              </a:cxn>
              <a:cxn ang="0">
                <a:pos x="T4" y="T5"/>
              </a:cxn>
              <a:cxn ang="0">
                <a:pos x="T6" y="T7"/>
              </a:cxn>
              <a:cxn ang="0">
                <a:pos x="T8" y="T9"/>
              </a:cxn>
            </a:cxnLst>
            <a:rect l="0" t="0" r="r" b="b"/>
            <a:pathLst>
              <a:path w="178" h="1840">
                <a:moveTo>
                  <a:pt x="178" y="0"/>
                </a:moveTo>
                <a:lnTo>
                  <a:pt x="178" y="1840"/>
                </a:lnTo>
                <a:lnTo>
                  <a:pt x="0" y="1840"/>
                </a:lnTo>
                <a:lnTo>
                  <a:pt x="0" y="178"/>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10" name="Freeform 8"/>
          <p:cNvSpPr/>
          <p:nvPr/>
        </p:nvSpPr>
        <p:spPr bwMode="auto">
          <a:xfrm flipH="1">
            <a:off x="7859073" y="1938857"/>
            <a:ext cx="3104592" cy="479703"/>
          </a:xfrm>
          <a:custGeom>
            <a:avLst/>
            <a:gdLst>
              <a:gd name="T0" fmla="*/ 1152 w 1152"/>
              <a:gd name="T1" fmla="*/ 178 h 178"/>
              <a:gd name="T2" fmla="*/ 0 w 1152"/>
              <a:gd name="T3" fmla="*/ 178 h 178"/>
              <a:gd name="T4" fmla="*/ 178 w 1152"/>
              <a:gd name="T5" fmla="*/ 0 h 178"/>
              <a:gd name="T6" fmla="*/ 1152 w 1152"/>
              <a:gd name="T7" fmla="*/ 0 h 178"/>
              <a:gd name="T8" fmla="*/ 1152 w 1152"/>
              <a:gd name="T9" fmla="*/ 178 h 178"/>
            </a:gdLst>
            <a:ahLst/>
            <a:cxnLst>
              <a:cxn ang="0">
                <a:pos x="T0" y="T1"/>
              </a:cxn>
              <a:cxn ang="0">
                <a:pos x="T2" y="T3"/>
              </a:cxn>
              <a:cxn ang="0">
                <a:pos x="T4" y="T5"/>
              </a:cxn>
              <a:cxn ang="0">
                <a:pos x="T6" y="T7"/>
              </a:cxn>
              <a:cxn ang="0">
                <a:pos x="T8" y="T9"/>
              </a:cxn>
            </a:cxnLst>
            <a:rect l="0" t="0" r="r" b="b"/>
            <a:pathLst>
              <a:path w="1152" h="178">
                <a:moveTo>
                  <a:pt x="1152" y="178"/>
                </a:moveTo>
                <a:lnTo>
                  <a:pt x="0" y="178"/>
                </a:lnTo>
                <a:lnTo>
                  <a:pt x="178" y="0"/>
                </a:lnTo>
                <a:lnTo>
                  <a:pt x="1152" y="0"/>
                </a:lnTo>
                <a:lnTo>
                  <a:pt x="1152" y="1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nvGrpSpPr>
          <p:cNvPr id="35" name="Group 34"/>
          <p:cNvGrpSpPr/>
          <p:nvPr/>
        </p:nvGrpSpPr>
        <p:grpSpPr>
          <a:xfrm>
            <a:off x="3895337" y="1709785"/>
            <a:ext cx="7068327" cy="937846"/>
            <a:chOff x="3895337" y="1709785"/>
            <a:chExt cx="7068327" cy="937846"/>
          </a:xfrm>
        </p:grpSpPr>
        <p:sp>
          <p:nvSpPr>
            <p:cNvPr id="9" name="Freeform 7"/>
            <p:cNvSpPr/>
            <p:nvPr/>
          </p:nvSpPr>
          <p:spPr bwMode="auto">
            <a:xfrm flipH="1">
              <a:off x="4403972" y="1938857"/>
              <a:ext cx="6559692" cy="479703"/>
            </a:xfrm>
            <a:custGeom>
              <a:avLst/>
              <a:gdLst>
                <a:gd name="T0" fmla="*/ 1152 w 1152"/>
                <a:gd name="T1" fmla="*/ 178 h 178"/>
                <a:gd name="T2" fmla="*/ 0 w 1152"/>
                <a:gd name="T3" fmla="*/ 178 h 178"/>
                <a:gd name="T4" fmla="*/ 178 w 1152"/>
                <a:gd name="T5" fmla="*/ 0 h 178"/>
                <a:gd name="T6" fmla="*/ 1152 w 1152"/>
                <a:gd name="T7" fmla="*/ 0 h 178"/>
                <a:gd name="T8" fmla="*/ 1152 w 1152"/>
                <a:gd name="T9" fmla="*/ 178 h 178"/>
                <a:gd name="connsiteX0" fmla="*/ 10000 w 21105"/>
                <a:gd name="connsiteY0" fmla="*/ 10312 h 10312"/>
                <a:gd name="connsiteX1" fmla="*/ 0 w 21105"/>
                <a:gd name="connsiteY1" fmla="*/ 10312 h 10312"/>
                <a:gd name="connsiteX2" fmla="*/ 1545 w 21105"/>
                <a:gd name="connsiteY2" fmla="*/ 312 h 10312"/>
                <a:gd name="connsiteX3" fmla="*/ 21105 w 21105"/>
                <a:gd name="connsiteY3" fmla="*/ 0 h 10312"/>
                <a:gd name="connsiteX4" fmla="*/ 10000 w 21105"/>
                <a:gd name="connsiteY4" fmla="*/ 10312 h 10312"/>
                <a:gd name="connsiteX0-1" fmla="*/ 21105 w 21105"/>
                <a:gd name="connsiteY0-2" fmla="*/ 10312 h 10312"/>
                <a:gd name="connsiteX1-3" fmla="*/ 0 w 21105"/>
                <a:gd name="connsiteY1-4" fmla="*/ 10312 h 10312"/>
                <a:gd name="connsiteX2-5" fmla="*/ 1545 w 21105"/>
                <a:gd name="connsiteY2-6" fmla="*/ 312 h 10312"/>
                <a:gd name="connsiteX3-7" fmla="*/ 21105 w 21105"/>
                <a:gd name="connsiteY3-8" fmla="*/ 0 h 10312"/>
                <a:gd name="connsiteX4-9" fmla="*/ 21105 w 21105"/>
                <a:gd name="connsiteY4-10" fmla="*/ 10312 h 10312"/>
                <a:gd name="connsiteX0-11" fmla="*/ 21105 w 21129"/>
                <a:gd name="connsiteY0-12" fmla="*/ 10000 h 10000"/>
                <a:gd name="connsiteX1-13" fmla="*/ 0 w 21129"/>
                <a:gd name="connsiteY1-14" fmla="*/ 10000 h 10000"/>
                <a:gd name="connsiteX2-15" fmla="*/ 1545 w 21129"/>
                <a:gd name="connsiteY2-16" fmla="*/ 0 h 10000"/>
                <a:gd name="connsiteX3-17" fmla="*/ 21129 w 21129"/>
                <a:gd name="connsiteY3-18" fmla="*/ 313 h 10000"/>
                <a:gd name="connsiteX4-19" fmla="*/ 21105 w 21129"/>
                <a:gd name="connsiteY4-20" fmla="*/ 10000 h 10000"/>
                <a:gd name="connsiteX0-21" fmla="*/ 21105 w 21129"/>
                <a:gd name="connsiteY0-22" fmla="*/ 10000 h 10000"/>
                <a:gd name="connsiteX1-23" fmla="*/ 0 w 21129"/>
                <a:gd name="connsiteY1-24" fmla="*/ 10000 h 10000"/>
                <a:gd name="connsiteX2-25" fmla="*/ 1545 w 21129"/>
                <a:gd name="connsiteY2-26" fmla="*/ 0 h 10000"/>
                <a:gd name="connsiteX3-27" fmla="*/ 21129 w 21129"/>
                <a:gd name="connsiteY3-28" fmla="*/ 157 h 10000"/>
                <a:gd name="connsiteX4-29" fmla="*/ 21105 w 21129"/>
                <a:gd name="connsiteY4-30" fmla="*/ 10000 h 10000"/>
                <a:gd name="connsiteX0-31" fmla="*/ 21105 w 21129"/>
                <a:gd name="connsiteY0-32" fmla="*/ 10000 h 10000"/>
                <a:gd name="connsiteX1-33" fmla="*/ 0 w 21129"/>
                <a:gd name="connsiteY1-34" fmla="*/ 10000 h 10000"/>
                <a:gd name="connsiteX2-35" fmla="*/ 1545 w 21129"/>
                <a:gd name="connsiteY2-36" fmla="*/ 0 h 10000"/>
                <a:gd name="connsiteX3-37" fmla="*/ 21129 w 21129"/>
                <a:gd name="connsiteY3-38" fmla="*/ 1 h 10000"/>
                <a:gd name="connsiteX4-39" fmla="*/ 21105 w 21129"/>
                <a:gd name="connsiteY4-4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129" h="10000">
                  <a:moveTo>
                    <a:pt x="21105" y="10000"/>
                  </a:moveTo>
                  <a:lnTo>
                    <a:pt x="0" y="10000"/>
                  </a:lnTo>
                  <a:lnTo>
                    <a:pt x="1545" y="0"/>
                  </a:lnTo>
                  <a:lnTo>
                    <a:pt x="21129" y="1"/>
                  </a:lnTo>
                  <a:lnTo>
                    <a:pt x="21105" y="1000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0" rIns="0" bIns="0" numCol="1" anchor="ctr" anchorCtr="0" compatLnSpc="1"/>
            <a:lstStyle/>
            <a:p>
              <a:endParaRPr lang="en-US" sz="2800">
                <a:solidFill>
                  <a:srgbClr val="FFFFFF"/>
                </a:solidFill>
                <a:latin typeface="linea-basic-10" panose="02000509000000000000" pitchFamily="49" charset="0"/>
                <a:ea typeface="linea-basic-10" panose="02000509000000000000" pitchFamily="49" charset="0"/>
                <a:cs typeface="linea-basic-10" panose="02000509000000000000" pitchFamily="49" charset="0"/>
              </a:endParaRPr>
            </a:p>
          </p:txBody>
        </p:sp>
        <p:sp>
          <p:nvSpPr>
            <p:cNvPr id="11" name="Freeform 9"/>
            <p:cNvSpPr/>
            <p:nvPr/>
          </p:nvSpPr>
          <p:spPr bwMode="auto">
            <a:xfrm flipH="1">
              <a:off x="3895337" y="1709785"/>
              <a:ext cx="520127" cy="937846"/>
            </a:xfrm>
            <a:custGeom>
              <a:avLst/>
              <a:gdLst>
                <a:gd name="T0" fmla="*/ 193 w 193"/>
                <a:gd name="T1" fmla="*/ 175 h 348"/>
                <a:gd name="T2" fmla="*/ 0 w 193"/>
                <a:gd name="T3" fmla="*/ 0 h 348"/>
                <a:gd name="T4" fmla="*/ 0 w 193"/>
                <a:gd name="T5" fmla="*/ 175 h 348"/>
                <a:gd name="T6" fmla="*/ 0 w 193"/>
                <a:gd name="T7" fmla="*/ 348 h 348"/>
                <a:gd name="T8" fmla="*/ 193 w 193"/>
                <a:gd name="T9" fmla="*/ 175 h 348"/>
              </a:gdLst>
              <a:ahLst/>
              <a:cxnLst>
                <a:cxn ang="0">
                  <a:pos x="T0" y="T1"/>
                </a:cxn>
                <a:cxn ang="0">
                  <a:pos x="T2" y="T3"/>
                </a:cxn>
                <a:cxn ang="0">
                  <a:pos x="T4" y="T5"/>
                </a:cxn>
                <a:cxn ang="0">
                  <a:pos x="T6" y="T7"/>
                </a:cxn>
                <a:cxn ang="0">
                  <a:pos x="T8" y="T9"/>
                </a:cxn>
              </a:cxnLst>
              <a:rect l="0" t="0" r="r" b="b"/>
              <a:pathLst>
                <a:path w="193" h="348">
                  <a:moveTo>
                    <a:pt x="193" y="175"/>
                  </a:moveTo>
                  <a:lnTo>
                    <a:pt x="0" y="0"/>
                  </a:lnTo>
                  <a:lnTo>
                    <a:pt x="0" y="175"/>
                  </a:lnTo>
                  <a:lnTo>
                    <a:pt x="0" y="348"/>
                  </a:lnTo>
                  <a:lnTo>
                    <a:pt x="193" y="17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0" rIns="0" bIns="0" numCol="1" anchor="ctr" anchorCtr="0" compatLnSpc="1"/>
            <a:lstStyle/>
            <a:p>
              <a:r>
                <a:rPr lang="en-US" sz="2800" dirty="0" smtClean="0">
                  <a:solidFill>
                    <a:srgbClr val="FFFFFF"/>
                  </a:solidFill>
                  <a:latin typeface="linea-basic-10" panose="02000509000000000000" pitchFamily="49" charset="0"/>
                  <a:ea typeface="linea-basic-10" panose="02000509000000000000" pitchFamily="49" charset="0"/>
                  <a:cs typeface="linea-basic-10" panose="02000509000000000000" pitchFamily="49" charset="0"/>
                </a:rPr>
                <a:t>1</a:t>
              </a:r>
              <a:endParaRPr lang="en-US" sz="2800" dirty="0">
                <a:solidFill>
                  <a:srgbClr val="FFFFFF"/>
                </a:solidFill>
                <a:latin typeface="linea-basic-10" panose="02000509000000000000" pitchFamily="49" charset="0"/>
                <a:ea typeface="linea-basic-10" panose="02000509000000000000" pitchFamily="49" charset="0"/>
                <a:cs typeface="linea-basic-10" panose="02000509000000000000" pitchFamily="49" charset="0"/>
              </a:endParaRPr>
            </a:p>
          </p:txBody>
        </p:sp>
      </p:grpSp>
      <p:sp>
        <p:nvSpPr>
          <p:cNvPr id="12" name="Freeform 10"/>
          <p:cNvSpPr/>
          <p:nvPr/>
        </p:nvSpPr>
        <p:spPr bwMode="auto">
          <a:xfrm flipH="1">
            <a:off x="7395540" y="1709785"/>
            <a:ext cx="520127" cy="937846"/>
          </a:xfrm>
          <a:custGeom>
            <a:avLst/>
            <a:gdLst>
              <a:gd name="T0" fmla="*/ 193 w 193"/>
              <a:gd name="T1" fmla="*/ 175 h 348"/>
              <a:gd name="T2" fmla="*/ 0 w 193"/>
              <a:gd name="T3" fmla="*/ 0 h 348"/>
              <a:gd name="T4" fmla="*/ 0 w 193"/>
              <a:gd name="T5" fmla="*/ 175 h 348"/>
              <a:gd name="T6" fmla="*/ 0 w 193"/>
              <a:gd name="T7" fmla="*/ 348 h 348"/>
              <a:gd name="T8" fmla="*/ 193 w 193"/>
              <a:gd name="T9" fmla="*/ 175 h 348"/>
            </a:gdLst>
            <a:ahLst/>
            <a:cxnLst>
              <a:cxn ang="0">
                <a:pos x="T0" y="T1"/>
              </a:cxn>
              <a:cxn ang="0">
                <a:pos x="T2" y="T3"/>
              </a:cxn>
              <a:cxn ang="0">
                <a:pos x="T4" y="T5"/>
              </a:cxn>
              <a:cxn ang="0">
                <a:pos x="T6" y="T7"/>
              </a:cxn>
              <a:cxn ang="0">
                <a:pos x="T8" y="T9"/>
              </a:cxn>
            </a:cxnLst>
            <a:rect l="0" t="0" r="r" b="b"/>
            <a:pathLst>
              <a:path w="193" h="348">
                <a:moveTo>
                  <a:pt x="193" y="175"/>
                </a:moveTo>
                <a:lnTo>
                  <a:pt x="0" y="0"/>
                </a:lnTo>
                <a:lnTo>
                  <a:pt x="0" y="175"/>
                </a:lnTo>
                <a:lnTo>
                  <a:pt x="0" y="348"/>
                </a:lnTo>
                <a:lnTo>
                  <a:pt x="193" y="1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13" name="Freeform 13"/>
          <p:cNvSpPr/>
          <p:nvPr/>
        </p:nvSpPr>
        <p:spPr bwMode="auto">
          <a:xfrm flipH="1">
            <a:off x="9869512" y="3638392"/>
            <a:ext cx="479703" cy="3813367"/>
          </a:xfrm>
          <a:custGeom>
            <a:avLst/>
            <a:gdLst>
              <a:gd name="T0" fmla="*/ 178 w 178"/>
              <a:gd name="T1" fmla="*/ 0 h 1415"/>
              <a:gd name="T2" fmla="*/ 178 w 178"/>
              <a:gd name="T3" fmla="*/ 1415 h 1415"/>
              <a:gd name="T4" fmla="*/ 0 w 178"/>
              <a:gd name="T5" fmla="*/ 1415 h 1415"/>
              <a:gd name="T6" fmla="*/ 0 w 178"/>
              <a:gd name="T7" fmla="*/ 177 h 1415"/>
              <a:gd name="T8" fmla="*/ 178 w 178"/>
              <a:gd name="T9" fmla="*/ 0 h 1415"/>
            </a:gdLst>
            <a:ahLst/>
            <a:cxnLst>
              <a:cxn ang="0">
                <a:pos x="T0" y="T1"/>
              </a:cxn>
              <a:cxn ang="0">
                <a:pos x="T2" y="T3"/>
              </a:cxn>
              <a:cxn ang="0">
                <a:pos x="T4" y="T5"/>
              </a:cxn>
              <a:cxn ang="0">
                <a:pos x="T6" y="T7"/>
              </a:cxn>
              <a:cxn ang="0">
                <a:pos x="T8" y="T9"/>
              </a:cxn>
            </a:cxnLst>
            <a:rect l="0" t="0" r="r" b="b"/>
            <a:pathLst>
              <a:path w="178" h="1415">
                <a:moveTo>
                  <a:pt x="178" y="0"/>
                </a:moveTo>
                <a:lnTo>
                  <a:pt x="178" y="1415"/>
                </a:lnTo>
                <a:lnTo>
                  <a:pt x="0" y="1415"/>
                </a:lnTo>
                <a:lnTo>
                  <a:pt x="0" y="177"/>
                </a:lnTo>
                <a:lnTo>
                  <a:pt x="178"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14" name="Freeform 14"/>
          <p:cNvSpPr/>
          <p:nvPr/>
        </p:nvSpPr>
        <p:spPr bwMode="auto">
          <a:xfrm flipH="1">
            <a:off x="9869512" y="3084214"/>
            <a:ext cx="479703" cy="3813367"/>
          </a:xfrm>
          <a:custGeom>
            <a:avLst/>
            <a:gdLst>
              <a:gd name="T0" fmla="*/ 178 w 178"/>
              <a:gd name="T1" fmla="*/ 0 h 1415"/>
              <a:gd name="T2" fmla="*/ 178 w 178"/>
              <a:gd name="T3" fmla="*/ 1415 h 1415"/>
              <a:gd name="T4" fmla="*/ 0 w 178"/>
              <a:gd name="T5" fmla="*/ 1415 h 1415"/>
              <a:gd name="T6" fmla="*/ 0 w 178"/>
              <a:gd name="T7" fmla="*/ 177 h 1415"/>
              <a:gd name="T8" fmla="*/ 178 w 178"/>
              <a:gd name="T9" fmla="*/ 0 h 1415"/>
            </a:gdLst>
            <a:ahLst/>
            <a:cxnLst>
              <a:cxn ang="0">
                <a:pos x="T0" y="T1"/>
              </a:cxn>
              <a:cxn ang="0">
                <a:pos x="T2" y="T3"/>
              </a:cxn>
              <a:cxn ang="0">
                <a:pos x="T4" y="T5"/>
              </a:cxn>
              <a:cxn ang="0">
                <a:pos x="T6" y="T7"/>
              </a:cxn>
              <a:cxn ang="0">
                <a:pos x="T8" y="T9"/>
              </a:cxn>
            </a:cxnLst>
            <a:rect l="0" t="0" r="r" b="b"/>
            <a:pathLst>
              <a:path w="178" h="1415">
                <a:moveTo>
                  <a:pt x="178" y="0"/>
                </a:moveTo>
                <a:lnTo>
                  <a:pt x="178" y="1415"/>
                </a:lnTo>
                <a:lnTo>
                  <a:pt x="0" y="1415"/>
                </a:lnTo>
                <a:lnTo>
                  <a:pt x="0" y="177"/>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16" name="Freeform 16"/>
          <p:cNvSpPr/>
          <p:nvPr/>
        </p:nvSpPr>
        <p:spPr bwMode="auto">
          <a:xfrm flipH="1">
            <a:off x="7859073" y="3084214"/>
            <a:ext cx="2490142" cy="477008"/>
          </a:xfrm>
          <a:custGeom>
            <a:avLst/>
            <a:gdLst>
              <a:gd name="T0" fmla="*/ 924 w 924"/>
              <a:gd name="T1" fmla="*/ 177 h 177"/>
              <a:gd name="T2" fmla="*/ 0 w 924"/>
              <a:gd name="T3" fmla="*/ 177 h 177"/>
              <a:gd name="T4" fmla="*/ 178 w 924"/>
              <a:gd name="T5" fmla="*/ 0 h 177"/>
              <a:gd name="T6" fmla="*/ 924 w 924"/>
              <a:gd name="T7" fmla="*/ 0 h 177"/>
              <a:gd name="T8" fmla="*/ 924 w 924"/>
              <a:gd name="T9" fmla="*/ 177 h 177"/>
            </a:gdLst>
            <a:ahLst/>
            <a:cxnLst>
              <a:cxn ang="0">
                <a:pos x="T0" y="T1"/>
              </a:cxn>
              <a:cxn ang="0">
                <a:pos x="T2" y="T3"/>
              </a:cxn>
              <a:cxn ang="0">
                <a:pos x="T4" y="T5"/>
              </a:cxn>
              <a:cxn ang="0">
                <a:pos x="T6" y="T7"/>
              </a:cxn>
              <a:cxn ang="0">
                <a:pos x="T8" y="T9"/>
              </a:cxn>
            </a:cxnLst>
            <a:rect l="0" t="0" r="r" b="b"/>
            <a:pathLst>
              <a:path w="924" h="177">
                <a:moveTo>
                  <a:pt x="924" y="177"/>
                </a:moveTo>
                <a:lnTo>
                  <a:pt x="0" y="177"/>
                </a:lnTo>
                <a:lnTo>
                  <a:pt x="178" y="0"/>
                </a:lnTo>
                <a:lnTo>
                  <a:pt x="924" y="0"/>
                </a:lnTo>
                <a:lnTo>
                  <a:pt x="924" y="1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nvGrpSpPr>
          <p:cNvPr id="34" name="Group 33"/>
          <p:cNvGrpSpPr/>
          <p:nvPr/>
        </p:nvGrpSpPr>
        <p:grpSpPr>
          <a:xfrm>
            <a:off x="5062071" y="3406626"/>
            <a:ext cx="5287144" cy="940541"/>
            <a:chOff x="5062071" y="2852448"/>
            <a:chExt cx="5287144" cy="940541"/>
          </a:xfrm>
        </p:grpSpPr>
        <p:sp>
          <p:nvSpPr>
            <p:cNvPr id="15" name="Freeform 15"/>
            <p:cNvSpPr/>
            <p:nvPr/>
          </p:nvSpPr>
          <p:spPr bwMode="auto">
            <a:xfrm flipH="1">
              <a:off x="5468039" y="3084214"/>
              <a:ext cx="4881176" cy="477008"/>
            </a:xfrm>
            <a:custGeom>
              <a:avLst/>
              <a:gdLst>
                <a:gd name="T0" fmla="*/ 924 w 924"/>
                <a:gd name="T1" fmla="*/ 177 h 177"/>
                <a:gd name="T2" fmla="*/ 0 w 924"/>
                <a:gd name="T3" fmla="*/ 177 h 177"/>
                <a:gd name="T4" fmla="*/ 178 w 924"/>
                <a:gd name="T5" fmla="*/ 0 h 177"/>
                <a:gd name="T6" fmla="*/ 924 w 924"/>
                <a:gd name="T7" fmla="*/ 0 h 177"/>
                <a:gd name="T8" fmla="*/ 924 w 924"/>
                <a:gd name="T9" fmla="*/ 177 h 177"/>
                <a:gd name="connsiteX0" fmla="*/ 10000 w 19602"/>
                <a:gd name="connsiteY0" fmla="*/ 10000 h 10000"/>
                <a:gd name="connsiteX1" fmla="*/ 0 w 19602"/>
                <a:gd name="connsiteY1" fmla="*/ 10000 h 10000"/>
                <a:gd name="connsiteX2" fmla="*/ 1926 w 19602"/>
                <a:gd name="connsiteY2" fmla="*/ 0 h 10000"/>
                <a:gd name="connsiteX3" fmla="*/ 19602 w 19602"/>
                <a:gd name="connsiteY3" fmla="*/ 0 h 10000"/>
                <a:gd name="connsiteX4" fmla="*/ 10000 w 19602"/>
                <a:gd name="connsiteY4" fmla="*/ 10000 h 10000"/>
                <a:gd name="connsiteX0-1" fmla="*/ 19481 w 19602"/>
                <a:gd name="connsiteY0-2" fmla="*/ 9843 h 10000"/>
                <a:gd name="connsiteX1-3" fmla="*/ 0 w 19602"/>
                <a:gd name="connsiteY1-4" fmla="*/ 10000 h 10000"/>
                <a:gd name="connsiteX2-5" fmla="*/ 1926 w 19602"/>
                <a:gd name="connsiteY2-6" fmla="*/ 0 h 10000"/>
                <a:gd name="connsiteX3-7" fmla="*/ 19602 w 19602"/>
                <a:gd name="connsiteY3-8" fmla="*/ 0 h 10000"/>
                <a:gd name="connsiteX4-9" fmla="*/ 19481 w 19602"/>
                <a:gd name="connsiteY4-10" fmla="*/ 984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602" h="10000">
                  <a:moveTo>
                    <a:pt x="19481" y="9843"/>
                  </a:moveTo>
                  <a:lnTo>
                    <a:pt x="0" y="10000"/>
                  </a:lnTo>
                  <a:lnTo>
                    <a:pt x="1926" y="0"/>
                  </a:lnTo>
                  <a:lnTo>
                    <a:pt x="19602" y="0"/>
                  </a:lnTo>
                  <a:cubicBezTo>
                    <a:pt x="19562" y="3281"/>
                    <a:pt x="19521" y="6562"/>
                    <a:pt x="19481" y="9843"/>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0" rIns="0" bIns="0" numCol="1" anchor="ctr" anchorCtr="0" compatLnSpc="1"/>
            <a:lstStyle/>
            <a:p>
              <a:endParaRPr lang="en-US" sz="2800">
                <a:solidFill>
                  <a:srgbClr val="FFFFFF"/>
                </a:solidFill>
                <a:latin typeface="linea-basic-10" panose="02000509000000000000" pitchFamily="49" charset="0"/>
                <a:ea typeface="linea-basic-10" panose="02000509000000000000" pitchFamily="49" charset="0"/>
                <a:cs typeface="linea-basic-10" panose="02000509000000000000" pitchFamily="49" charset="0"/>
              </a:endParaRPr>
            </a:p>
          </p:txBody>
        </p:sp>
        <p:sp>
          <p:nvSpPr>
            <p:cNvPr id="17" name="Freeform 17"/>
            <p:cNvSpPr/>
            <p:nvPr/>
          </p:nvSpPr>
          <p:spPr bwMode="auto">
            <a:xfrm flipH="1">
              <a:off x="5062071" y="2852448"/>
              <a:ext cx="520127" cy="940541"/>
            </a:xfrm>
            <a:custGeom>
              <a:avLst/>
              <a:gdLst>
                <a:gd name="T0" fmla="*/ 193 w 193"/>
                <a:gd name="T1" fmla="*/ 173 h 349"/>
                <a:gd name="T2" fmla="*/ 0 w 193"/>
                <a:gd name="T3" fmla="*/ 0 h 349"/>
                <a:gd name="T4" fmla="*/ 0 w 193"/>
                <a:gd name="T5" fmla="*/ 173 h 349"/>
                <a:gd name="T6" fmla="*/ 0 w 193"/>
                <a:gd name="T7" fmla="*/ 349 h 349"/>
                <a:gd name="T8" fmla="*/ 193 w 193"/>
                <a:gd name="T9" fmla="*/ 173 h 349"/>
              </a:gdLst>
              <a:ahLst/>
              <a:cxnLst>
                <a:cxn ang="0">
                  <a:pos x="T0" y="T1"/>
                </a:cxn>
                <a:cxn ang="0">
                  <a:pos x="T2" y="T3"/>
                </a:cxn>
                <a:cxn ang="0">
                  <a:pos x="T4" y="T5"/>
                </a:cxn>
                <a:cxn ang="0">
                  <a:pos x="T6" y="T7"/>
                </a:cxn>
                <a:cxn ang="0">
                  <a:pos x="T8" y="T9"/>
                </a:cxn>
              </a:cxnLst>
              <a:rect l="0" t="0" r="r" b="b"/>
              <a:pathLst>
                <a:path w="193" h="349">
                  <a:moveTo>
                    <a:pt x="193" y="173"/>
                  </a:moveTo>
                  <a:lnTo>
                    <a:pt x="0" y="0"/>
                  </a:lnTo>
                  <a:lnTo>
                    <a:pt x="0" y="173"/>
                  </a:lnTo>
                  <a:lnTo>
                    <a:pt x="0" y="349"/>
                  </a:lnTo>
                  <a:lnTo>
                    <a:pt x="193" y="17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0" rIns="0" bIns="0" numCol="1" anchor="ctr" anchorCtr="0" compatLnSpc="1"/>
            <a:lstStyle/>
            <a:p>
              <a:r>
                <a:rPr lang="en-US" sz="2800" dirty="0">
                  <a:solidFill>
                    <a:srgbClr val="FFFFFF"/>
                  </a:solidFill>
                  <a:latin typeface="linea-basic-10" panose="02000509000000000000" pitchFamily="49" charset="0"/>
                  <a:ea typeface="linea-basic-10" panose="02000509000000000000" pitchFamily="49" charset="0"/>
                  <a:cs typeface="linea-basic-10" panose="02000509000000000000" pitchFamily="49" charset="0"/>
                </a:rPr>
                <a:t>2</a:t>
              </a:r>
              <a:endParaRPr lang="en-US" sz="2800" dirty="0">
                <a:solidFill>
                  <a:srgbClr val="FFFFFF"/>
                </a:solidFill>
                <a:latin typeface="linea-basic-10" panose="02000509000000000000" pitchFamily="49" charset="0"/>
                <a:ea typeface="linea-basic-10" panose="02000509000000000000" pitchFamily="49" charset="0"/>
                <a:cs typeface="linea-basic-10" panose="02000509000000000000" pitchFamily="49" charset="0"/>
              </a:endParaRPr>
            </a:p>
          </p:txBody>
        </p:sp>
      </p:grpSp>
      <p:sp>
        <p:nvSpPr>
          <p:cNvPr id="18" name="Freeform 18"/>
          <p:cNvSpPr/>
          <p:nvPr/>
        </p:nvSpPr>
        <p:spPr bwMode="auto">
          <a:xfrm flipH="1">
            <a:off x="7395540" y="2852448"/>
            <a:ext cx="520127" cy="940541"/>
          </a:xfrm>
          <a:custGeom>
            <a:avLst/>
            <a:gdLst>
              <a:gd name="T0" fmla="*/ 193 w 193"/>
              <a:gd name="T1" fmla="*/ 173 h 349"/>
              <a:gd name="T2" fmla="*/ 0 w 193"/>
              <a:gd name="T3" fmla="*/ 0 h 349"/>
              <a:gd name="T4" fmla="*/ 0 w 193"/>
              <a:gd name="T5" fmla="*/ 173 h 349"/>
              <a:gd name="T6" fmla="*/ 0 w 193"/>
              <a:gd name="T7" fmla="*/ 349 h 349"/>
              <a:gd name="T8" fmla="*/ 193 w 193"/>
              <a:gd name="T9" fmla="*/ 173 h 349"/>
            </a:gdLst>
            <a:ahLst/>
            <a:cxnLst>
              <a:cxn ang="0">
                <a:pos x="T0" y="T1"/>
              </a:cxn>
              <a:cxn ang="0">
                <a:pos x="T2" y="T3"/>
              </a:cxn>
              <a:cxn ang="0">
                <a:pos x="T4" y="T5"/>
              </a:cxn>
              <a:cxn ang="0">
                <a:pos x="T6" y="T7"/>
              </a:cxn>
              <a:cxn ang="0">
                <a:pos x="T8" y="T9"/>
              </a:cxn>
            </a:cxnLst>
            <a:rect l="0" t="0" r="r" b="b"/>
            <a:pathLst>
              <a:path w="193" h="349">
                <a:moveTo>
                  <a:pt x="193" y="173"/>
                </a:moveTo>
                <a:lnTo>
                  <a:pt x="0" y="0"/>
                </a:lnTo>
                <a:lnTo>
                  <a:pt x="0" y="173"/>
                </a:lnTo>
                <a:lnTo>
                  <a:pt x="0" y="349"/>
                </a:lnTo>
                <a:lnTo>
                  <a:pt x="193" y="1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19" name="Freeform 21"/>
          <p:cNvSpPr/>
          <p:nvPr/>
        </p:nvSpPr>
        <p:spPr bwMode="auto">
          <a:xfrm flipH="1">
            <a:off x="9246976" y="5196699"/>
            <a:ext cx="479703" cy="2670704"/>
          </a:xfrm>
          <a:custGeom>
            <a:avLst/>
            <a:gdLst>
              <a:gd name="T0" fmla="*/ 178 w 178"/>
              <a:gd name="T1" fmla="*/ 0 h 991"/>
              <a:gd name="T2" fmla="*/ 178 w 178"/>
              <a:gd name="T3" fmla="*/ 991 h 991"/>
              <a:gd name="T4" fmla="*/ 0 w 178"/>
              <a:gd name="T5" fmla="*/ 991 h 991"/>
              <a:gd name="T6" fmla="*/ 0 w 178"/>
              <a:gd name="T7" fmla="*/ 178 h 991"/>
              <a:gd name="T8" fmla="*/ 178 w 178"/>
              <a:gd name="T9" fmla="*/ 0 h 991"/>
            </a:gdLst>
            <a:ahLst/>
            <a:cxnLst>
              <a:cxn ang="0">
                <a:pos x="T0" y="T1"/>
              </a:cxn>
              <a:cxn ang="0">
                <a:pos x="T2" y="T3"/>
              </a:cxn>
              <a:cxn ang="0">
                <a:pos x="T4" y="T5"/>
              </a:cxn>
              <a:cxn ang="0">
                <a:pos x="T6" y="T7"/>
              </a:cxn>
              <a:cxn ang="0">
                <a:pos x="T8" y="T9"/>
              </a:cxn>
            </a:cxnLst>
            <a:rect l="0" t="0" r="r" b="b"/>
            <a:pathLst>
              <a:path w="178" h="991">
                <a:moveTo>
                  <a:pt x="178" y="0"/>
                </a:moveTo>
                <a:lnTo>
                  <a:pt x="178" y="991"/>
                </a:lnTo>
                <a:lnTo>
                  <a:pt x="0" y="991"/>
                </a:lnTo>
                <a:lnTo>
                  <a:pt x="0" y="178"/>
                </a:lnTo>
                <a:lnTo>
                  <a:pt x="178"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20" name="Freeform 22"/>
          <p:cNvSpPr/>
          <p:nvPr/>
        </p:nvSpPr>
        <p:spPr bwMode="auto">
          <a:xfrm flipH="1">
            <a:off x="9246976" y="4226877"/>
            <a:ext cx="479703" cy="2670704"/>
          </a:xfrm>
          <a:custGeom>
            <a:avLst/>
            <a:gdLst>
              <a:gd name="T0" fmla="*/ 178 w 178"/>
              <a:gd name="T1" fmla="*/ 0 h 991"/>
              <a:gd name="T2" fmla="*/ 178 w 178"/>
              <a:gd name="T3" fmla="*/ 991 h 991"/>
              <a:gd name="T4" fmla="*/ 0 w 178"/>
              <a:gd name="T5" fmla="*/ 991 h 991"/>
              <a:gd name="T6" fmla="*/ 0 w 178"/>
              <a:gd name="T7" fmla="*/ 178 h 991"/>
              <a:gd name="T8" fmla="*/ 178 w 178"/>
              <a:gd name="T9" fmla="*/ 0 h 991"/>
            </a:gdLst>
            <a:ahLst/>
            <a:cxnLst>
              <a:cxn ang="0">
                <a:pos x="T0" y="T1"/>
              </a:cxn>
              <a:cxn ang="0">
                <a:pos x="T2" y="T3"/>
              </a:cxn>
              <a:cxn ang="0">
                <a:pos x="T4" y="T5"/>
              </a:cxn>
              <a:cxn ang="0">
                <a:pos x="T6" y="T7"/>
              </a:cxn>
              <a:cxn ang="0">
                <a:pos x="T8" y="T9"/>
              </a:cxn>
            </a:cxnLst>
            <a:rect l="0" t="0" r="r" b="b"/>
            <a:pathLst>
              <a:path w="178" h="991">
                <a:moveTo>
                  <a:pt x="178" y="0"/>
                </a:moveTo>
                <a:lnTo>
                  <a:pt x="178" y="991"/>
                </a:lnTo>
                <a:lnTo>
                  <a:pt x="0" y="991"/>
                </a:lnTo>
                <a:lnTo>
                  <a:pt x="0" y="178"/>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22" name="Freeform 24"/>
          <p:cNvSpPr/>
          <p:nvPr/>
        </p:nvSpPr>
        <p:spPr bwMode="auto">
          <a:xfrm flipH="1">
            <a:off x="7859073" y="4226877"/>
            <a:ext cx="1867606" cy="479703"/>
          </a:xfrm>
          <a:custGeom>
            <a:avLst/>
            <a:gdLst>
              <a:gd name="T0" fmla="*/ 693 w 693"/>
              <a:gd name="T1" fmla="*/ 178 h 178"/>
              <a:gd name="T2" fmla="*/ 0 w 693"/>
              <a:gd name="T3" fmla="*/ 178 h 178"/>
              <a:gd name="T4" fmla="*/ 178 w 693"/>
              <a:gd name="T5" fmla="*/ 0 h 178"/>
              <a:gd name="T6" fmla="*/ 693 w 693"/>
              <a:gd name="T7" fmla="*/ 0 h 178"/>
              <a:gd name="T8" fmla="*/ 693 w 693"/>
              <a:gd name="T9" fmla="*/ 178 h 178"/>
            </a:gdLst>
            <a:ahLst/>
            <a:cxnLst>
              <a:cxn ang="0">
                <a:pos x="T0" y="T1"/>
              </a:cxn>
              <a:cxn ang="0">
                <a:pos x="T2" y="T3"/>
              </a:cxn>
              <a:cxn ang="0">
                <a:pos x="T4" y="T5"/>
              </a:cxn>
              <a:cxn ang="0">
                <a:pos x="T6" y="T7"/>
              </a:cxn>
              <a:cxn ang="0">
                <a:pos x="T8" y="T9"/>
              </a:cxn>
            </a:cxnLst>
            <a:rect l="0" t="0" r="r" b="b"/>
            <a:pathLst>
              <a:path w="693" h="178">
                <a:moveTo>
                  <a:pt x="693" y="178"/>
                </a:moveTo>
                <a:lnTo>
                  <a:pt x="0" y="178"/>
                </a:lnTo>
                <a:lnTo>
                  <a:pt x="178" y="0"/>
                </a:lnTo>
                <a:lnTo>
                  <a:pt x="693" y="0"/>
                </a:lnTo>
                <a:lnTo>
                  <a:pt x="693" y="1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nvGrpSpPr>
          <p:cNvPr id="33" name="Group 32"/>
          <p:cNvGrpSpPr/>
          <p:nvPr/>
        </p:nvGrpSpPr>
        <p:grpSpPr>
          <a:xfrm>
            <a:off x="6228805" y="4959542"/>
            <a:ext cx="3497873" cy="945931"/>
            <a:chOff x="6228805" y="3989720"/>
            <a:chExt cx="3497873" cy="945931"/>
          </a:xfrm>
        </p:grpSpPr>
        <p:sp>
          <p:nvSpPr>
            <p:cNvPr id="21" name="Freeform 23"/>
            <p:cNvSpPr/>
            <p:nvPr/>
          </p:nvSpPr>
          <p:spPr bwMode="auto">
            <a:xfrm flipH="1">
              <a:off x="6727303" y="4219394"/>
              <a:ext cx="2999375" cy="494669"/>
            </a:xfrm>
            <a:custGeom>
              <a:avLst/>
              <a:gdLst>
                <a:gd name="T0" fmla="*/ 693 w 693"/>
                <a:gd name="T1" fmla="*/ 178 h 178"/>
                <a:gd name="T2" fmla="*/ 0 w 693"/>
                <a:gd name="T3" fmla="*/ 178 h 178"/>
                <a:gd name="T4" fmla="*/ 178 w 693"/>
                <a:gd name="T5" fmla="*/ 0 h 178"/>
                <a:gd name="T6" fmla="*/ 693 w 693"/>
                <a:gd name="T7" fmla="*/ 0 h 178"/>
                <a:gd name="T8" fmla="*/ 693 w 693"/>
                <a:gd name="T9" fmla="*/ 178 h 178"/>
                <a:gd name="connsiteX0" fmla="*/ 10000 w 16060"/>
                <a:gd name="connsiteY0" fmla="*/ 10156 h 10156"/>
                <a:gd name="connsiteX1" fmla="*/ 0 w 16060"/>
                <a:gd name="connsiteY1" fmla="*/ 10156 h 10156"/>
                <a:gd name="connsiteX2" fmla="*/ 2569 w 16060"/>
                <a:gd name="connsiteY2" fmla="*/ 156 h 10156"/>
                <a:gd name="connsiteX3" fmla="*/ 16060 w 16060"/>
                <a:gd name="connsiteY3" fmla="*/ 0 h 10156"/>
                <a:gd name="connsiteX4" fmla="*/ 10000 w 16060"/>
                <a:gd name="connsiteY4" fmla="*/ 10156 h 10156"/>
                <a:gd name="connsiteX0-1" fmla="*/ 16060 w 16060"/>
                <a:gd name="connsiteY0-2" fmla="*/ 10312 h 10312"/>
                <a:gd name="connsiteX1-3" fmla="*/ 0 w 16060"/>
                <a:gd name="connsiteY1-4" fmla="*/ 10156 h 10312"/>
                <a:gd name="connsiteX2-5" fmla="*/ 2569 w 16060"/>
                <a:gd name="connsiteY2-6" fmla="*/ 156 h 10312"/>
                <a:gd name="connsiteX3-7" fmla="*/ 16060 w 16060"/>
                <a:gd name="connsiteY3-8" fmla="*/ 0 h 10312"/>
                <a:gd name="connsiteX4-9" fmla="*/ 16060 w 16060"/>
                <a:gd name="connsiteY4-10" fmla="*/ 10312 h 10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060" h="10312">
                  <a:moveTo>
                    <a:pt x="16060" y="10312"/>
                  </a:moveTo>
                  <a:lnTo>
                    <a:pt x="0" y="10156"/>
                  </a:lnTo>
                  <a:lnTo>
                    <a:pt x="2569" y="156"/>
                  </a:lnTo>
                  <a:lnTo>
                    <a:pt x="16060" y="0"/>
                  </a:lnTo>
                  <a:lnTo>
                    <a:pt x="16060" y="1031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0" rIns="0" bIns="0" numCol="1" anchor="ctr" anchorCtr="0" compatLnSpc="1"/>
            <a:lstStyle/>
            <a:p>
              <a:endParaRPr lang="en-US" sz="2800">
                <a:solidFill>
                  <a:srgbClr val="FFFFFF"/>
                </a:solidFill>
                <a:latin typeface="linea-basic-10" panose="02000509000000000000" pitchFamily="49" charset="0"/>
                <a:ea typeface="linea-basic-10" panose="02000509000000000000" pitchFamily="49" charset="0"/>
                <a:cs typeface="linea-basic-10" panose="02000509000000000000" pitchFamily="49" charset="0"/>
              </a:endParaRPr>
            </a:p>
          </p:txBody>
        </p:sp>
        <p:sp>
          <p:nvSpPr>
            <p:cNvPr id="23" name="Freeform 25"/>
            <p:cNvSpPr/>
            <p:nvPr/>
          </p:nvSpPr>
          <p:spPr bwMode="auto">
            <a:xfrm flipH="1">
              <a:off x="6228805" y="3989720"/>
              <a:ext cx="520127" cy="945931"/>
            </a:xfrm>
            <a:custGeom>
              <a:avLst/>
              <a:gdLst>
                <a:gd name="T0" fmla="*/ 193 w 193"/>
                <a:gd name="T1" fmla="*/ 176 h 351"/>
                <a:gd name="T2" fmla="*/ 0 w 193"/>
                <a:gd name="T3" fmla="*/ 0 h 351"/>
                <a:gd name="T4" fmla="*/ 0 w 193"/>
                <a:gd name="T5" fmla="*/ 176 h 351"/>
                <a:gd name="T6" fmla="*/ 0 w 193"/>
                <a:gd name="T7" fmla="*/ 351 h 351"/>
                <a:gd name="T8" fmla="*/ 193 w 193"/>
                <a:gd name="T9" fmla="*/ 176 h 351"/>
              </a:gdLst>
              <a:ahLst/>
              <a:cxnLst>
                <a:cxn ang="0">
                  <a:pos x="T0" y="T1"/>
                </a:cxn>
                <a:cxn ang="0">
                  <a:pos x="T2" y="T3"/>
                </a:cxn>
                <a:cxn ang="0">
                  <a:pos x="T4" y="T5"/>
                </a:cxn>
                <a:cxn ang="0">
                  <a:pos x="T6" y="T7"/>
                </a:cxn>
                <a:cxn ang="0">
                  <a:pos x="T8" y="T9"/>
                </a:cxn>
              </a:cxnLst>
              <a:rect l="0" t="0" r="r" b="b"/>
              <a:pathLst>
                <a:path w="193" h="351">
                  <a:moveTo>
                    <a:pt x="193" y="176"/>
                  </a:moveTo>
                  <a:lnTo>
                    <a:pt x="0" y="0"/>
                  </a:lnTo>
                  <a:lnTo>
                    <a:pt x="0" y="176"/>
                  </a:lnTo>
                  <a:lnTo>
                    <a:pt x="0" y="351"/>
                  </a:lnTo>
                  <a:lnTo>
                    <a:pt x="193" y="176"/>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0" rIns="0" bIns="0" numCol="1" anchor="ctr" anchorCtr="0" compatLnSpc="1"/>
            <a:lstStyle/>
            <a:p>
              <a:r>
                <a:rPr lang="en-US" sz="2800" dirty="0">
                  <a:solidFill>
                    <a:srgbClr val="FFFFFF"/>
                  </a:solidFill>
                  <a:latin typeface="linea-basic-10" panose="02000509000000000000" pitchFamily="49" charset="0"/>
                  <a:ea typeface="linea-basic-10" panose="02000509000000000000" pitchFamily="49" charset="0"/>
                  <a:cs typeface="linea-basic-10" panose="02000509000000000000" pitchFamily="49" charset="0"/>
                </a:rPr>
                <a:t>3</a:t>
              </a:r>
              <a:endParaRPr lang="en-US" sz="2800" dirty="0">
                <a:solidFill>
                  <a:srgbClr val="FFFFFF"/>
                </a:solidFill>
                <a:latin typeface="linea-basic-10" panose="02000509000000000000" pitchFamily="49" charset="0"/>
                <a:ea typeface="linea-basic-10" panose="02000509000000000000" pitchFamily="49" charset="0"/>
                <a:cs typeface="linea-basic-10" panose="02000509000000000000" pitchFamily="49" charset="0"/>
              </a:endParaRPr>
            </a:p>
          </p:txBody>
        </p:sp>
      </p:grpSp>
      <p:sp>
        <p:nvSpPr>
          <p:cNvPr id="24" name="Freeform 26"/>
          <p:cNvSpPr/>
          <p:nvPr/>
        </p:nvSpPr>
        <p:spPr bwMode="auto">
          <a:xfrm flipH="1">
            <a:off x="7395540" y="3989720"/>
            <a:ext cx="520127" cy="945931"/>
          </a:xfrm>
          <a:custGeom>
            <a:avLst/>
            <a:gdLst>
              <a:gd name="T0" fmla="*/ 193 w 193"/>
              <a:gd name="T1" fmla="*/ 176 h 351"/>
              <a:gd name="T2" fmla="*/ 0 w 193"/>
              <a:gd name="T3" fmla="*/ 0 h 351"/>
              <a:gd name="T4" fmla="*/ 0 w 193"/>
              <a:gd name="T5" fmla="*/ 176 h 351"/>
              <a:gd name="T6" fmla="*/ 0 w 193"/>
              <a:gd name="T7" fmla="*/ 351 h 351"/>
              <a:gd name="T8" fmla="*/ 193 w 193"/>
              <a:gd name="T9" fmla="*/ 176 h 351"/>
            </a:gdLst>
            <a:ahLst/>
            <a:cxnLst>
              <a:cxn ang="0">
                <a:pos x="T0" y="T1"/>
              </a:cxn>
              <a:cxn ang="0">
                <a:pos x="T2" y="T3"/>
              </a:cxn>
              <a:cxn ang="0">
                <a:pos x="T4" y="T5"/>
              </a:cxn>
              <a:cxn ang="0">
                <a:pos x="T6" y="T7"/>
              </a:cxn>
              <a:cxn ang="0">
                <a:pos x="T8" y="T9"/>
              </a:cxn>
            </a:cxnLst>
            <a:rect l="0" t="0" r="r" b="b"/>
            <a:pathLst>
              <a:path w="193" h="351">
                <a:moveTo>
                  <a:pt x="193" y="176"/>
                </a:moveTo>
                <a:lnTo>
                  <a:pt x="0" y="0"/>
                </a:lnTo>
                <a:lnTo>
                  <a:pt x="0" y="176"/>
                </a:lnTo>
                <a:lnTo>
                  <a:pt x="0" y="351"/>
                </a:lnTo>
                <a:lnTo>
                  <a:pt x="193" y="1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26" name="Freeform 30"/>
          <p:cNvSpPr/>
          <p:nvPr/>
        </p:nvSpPr>
        <p:spPr bwMode="auto">
          <a:xfrm flipH="1">
            <a:off x="8632526" y="5356065"/>
            <a:ext cx="479703" cy="1541517"/>
          </a:xfrm>
          <a:custGeom>
            <a:avLst/>
            <a:gdLst>
              <a:gd name="T0" fmla="*/ 178 w 178"/>
              <a:gd name="T1" fmla="*/ 0 h 572"/>
              <a:gd name="T2" fmla="*/ 178 w 178"/>
              <a:gd name="T3" fmla="*/ 572 h 572"/>
              <a:gd name="T4" fmla="*/ 0 w 178"/>
              <a:gd name="T5" fmla="*/ 572 h 572"/>
              <a:gd name="T6" fmla="*/ 0 w 178"/>
              <a:gd name="T7" fmla="*/ 178 h 572"/>
              <a:gd name="T8" fmla="*/ 178 w 178"/>
              <a:gd name="T9" fmla="*/ 0 h 572"/>
            </a:gdLst>
            <a:ahLst/>
            <a:cxnLst>
              <a:cxn ang="0">
                <a:pos x="T0" y="T1"/>
              </a:cxn>
              <a:cxn ang="0">
                <a:pos x="T2" y="T3"/>
              </a:cxn>
              <a:cxn ang="0">
                <a:pos x="T4" y="T5"/>
              </a:cxn>
              <a:cxn ang="0">
                <a:pos x="T6" y="T7"/>
              </a:cxn>
              <a:cxn ang="0">
                <a:pos x="T8" y="T9"/>
              </a:cxn>
            </a:cxnLst>
            <a:rect l="0" t="0" r="r" b="b"/>
            <a:pathLst>
              <a:path w="178" h="572">
                <a:moveTo>
                  <a:pt x="178" y="0"/>
                </a:moveTo>
                <a:lnTo>
                  <a:pt x="178" y="572"/>
                </a:lnTo>
                <a:lnTo>
                  <a:pt x="0" y="572"/>
                </a:lnTo>
                <a:lnTo>
                  <a:pt x="0" y="178"/>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28" name="Freeform 32"/>
          <p:cNvSpPr/>
          <p:nvPr/>
        </p:nvSpPr>
        <p:spPr bwMode="auto">
          <a:xfrm flipH="1">
            <a:off x="7859073" y="5356065"/>
            <a:ext cx="1253156" cy="479703"/>
          </a:xfrm>
          <a:custGeom>
            <a:avLst/>
            <a:gdLst>
              <a:gd name="T0" fmla="*/ 465 w 465"/>
              <a:gd name="T1" fmla="*/ 178 h 178"/>
              <a:gd name="T2" fmla="*/ 0 w 465"/>
              <a:gd name="T3" fmla="*/ 178 h 178"/>
              <a:gd name="T4" fmla="*/ 178 w 465"/>
              <a:gd name="T5" fmla="*/ 0 h 178"/>
              <a:gd name="T6" fmla="*/ 465 w 465"/>
              <a:gd name="T7" fmla="*/ 0 h 178"/>
              <a:gd name="T8" fmla="*/ 465 w 465"/>
              <a:gd name="T9" fmla="*/ 178 h 178"/>
            </a:gdLst>
            <a:ahLst/>
            <a:cxnLst>
              <a:cxn ang="0">
                <a:pos x="T0" y="T1"/>
              </a:cxn>
              <a:cxn ang="0">
                <a:pos x="T2" y="T3"/>
              </a:cxn>
              <a:cxn ang="0">
                <a:pos x="T4" y="T5"/>
              </a:cxn>
              <a:cxn ang="0">
                <a:pos x="T6" y="T7"/>
              </a:cxn>
              <a:cxn ang="0">
                <a:pos x="T8" y="T9"/>
              </a:cxn>
            </a:cxnLst>
            <a:rect l="0" t="0" r="r" b="b"/>
            <a:pathLst>
              <a:path w="465" h="178">
                <a:moveTo>
                  <a:pt x="465" y="178"/>
                </a:moveTo>
                <a:lnTo>
                  <a:pt x="0" y="178"/>
                </a:lnTo>
                <a:lnTo>
                  <a:pt x="178" y="0"/>
                </a:lnTo>
                <a:lnTo>
                  <a:pt x="465" y="0"/>
                </a:lnTo>
                <a:lnTo>
                  <a:pt x="465" y="1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30" name="Freeform 34"/>
          <p:cNvSpPr/>
          <p:nvPr/>
        </p:nvSpPr>
        <p:spPr bwMode="auto">
          <a:xfrm flipH="1">
            <a:off x="7395540" y="5121603"/>
            <a:ext cx="520127" cy="943236"/>
          </a:xfrm>
          <a:custGeom>
            <a:avLst/>
            <a:gdLst>
              <a:gd name="T0" fmla="*/ 193 w 193"/>
              <a:gd name="T1" fmla="*/ 175 h 350"/>
              <a:gd name="T2" fmla="*/ 0 w 193"/>
              <a:gd name="T3" fmla="*/ 0 h 350"/>
              <a:gd name="T4" fmla="*/ 0 w 193"/>
              <a:gd name="T5" fmla="*/ 175 h 350"/>
              <a:gd name="T6" fmla="*/ 0 w 193"/>
              <a:gd name="T7" fmla="*/ 350 h 350"/>
              <a:gd name="T8" fmla="*/ 193 w 193"/>
              <a:gd name="T9" fmla="*/ 175 h 350"/>
            </a:gdLst>
            <a:ahLst/>
            <a:cxnLst>
              <a:cxn ang="0">
                <a:pos x="T0" y="T1"/>
              </a:cxn>
              <a:cxn ang="0">
                <a:pos x="T2" y="T3"/>
              </a:cxn>
              <a:cxn ang="0">
                <a:pos x="T4" y="T5"/>
              </a:cxn>
              <a:cxn ang="0">
                <a:pos x="T6" y="T7"/>
              </a:cxn>
              <a:cxn ang="0">
                <a:pos x="T8" y="T9"/>
              </a:cxn>
            </a:cxnLst>
            <a:rect l="0" t="0" r="r" b="b"/>
            <a:pathLst>
              <a:path w="193" h="350">
                <a:moveTo>
                  <a:pt x="193" y="175"/>
                </a:moveTo>
                <a:lnTo>
                  <a:pt x="0" y="0"/>
                </a:lnTo>
                <a:lnTo>
                  <a:pt x="0" y="175"/>
                </a:lnTo>
                <a:lnTo>
                  <a:pt x="0" y="350"/>
                </a:lnTo>
                <a:lnTo>
                  <a:pt x="193" y="1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31" name="Rectangle 30"/>
          <p:cNvSpPr/>
          <p:nvPr/>
        </p:nvSpPr>
        <p:spPr>
          <a:xfrm>
            <a:off x="249382" y="1997107"/>
            <a:ext cx="3468724" cy="369332"/>
          </a:xfrm>
          <a:prstGeom prst="rect">
            <a:avLst/>
          </a:prstGeom>
        </p:spPr>
        <p:txBody>
          <a:bodyPr wrap="square">
            <a:spAutoFit/>
          </a:bodyPr>
          <a:lstStyle/>
          <a:p>
            <a:pPr algn="r"/>
            <a:r>
              <a:rPr lang="en-US" dirty="0" smtClean="0">
                <a:latin typeface="Source Sans Pro" charset="0"/>
              </a:rPr>
              <a:t>There are a lot of Bakery Store</a:t>
            </a:r>
            <a:endParaRPr lang="en-US" sz="1000" dirty="0" smtClean="0">
              <a:latin typeface="Source Sans Pro" charset="0"/>
            </a:endParaRPr>
          </a:p>
        </p:txBody>
      </p:sp>
      <p:sp>
        <p:nvSpPr>
          <p:cNvPr id="32" name="Rectangle 31"/>
          <p:cNvSpPr/>
          <p:nvPr/>
        </p:nvSpPr>
        <p:spPr>
          <a:xfrm>
            <a:off x="1000952" y="3553730"/>
            <a:ext cx="3663388" cy="646331"/>
          </a:xfrm>
          <a:prstGeom prst="rect">
            <a:avLst/>
          </a:prstGeom>
        </p:spPr>
        <p:txBody>
          <a:bodyPr wrap="square">
            <a:spAutoFit/>
          </a:bodyPr>
          <a:lstStyle/>
          <a:p>
            <a:pPr algn="r"/>
            <a:r>
              <a:rPr lang="en-US" dirty="0" smtClean="0">
                <a:latin typeface="Source Sans Pro" charset="0"/>
              </a:rPr>
              <a:t>Sale and Marketing focus on social network instead of website</a:t>
            </a:r>
            <a:endParaRPr lang="en-US" dirty="0" smtClean="0">
              <a:latin typeface="Source Sans Pro" charset="0"/>
            </a:endParaRPr>
          </a:p>
        </p:txBody>
      </p:sp>
      <p:sp>
        <p:nvSpPr>
          <p:cNvPr id="37" name="Rectangle 36"/>
          <p:cNvSpPr/>
          <p:nvPr/>
        </p:nvSpPr>
        <p:spPr>
          <a:xfrm>
            <a:off x="2674628" y="5247841"/>
            <a:ext cx="3217344" cy="369332"/>
          </a:xfrm>
          <a:prstGeom prst="rect">
            <a:avLst/>
          </a:prstGeom>
        </p:spPr>
        <p:txBody>
          <a:bodyPr wrap="square">
            <a:spAutoFit/>
          </a:bodyPr>
          <a:lstStyle/>
          <a:p>
            <a:pPr algn="r"/>
            <a:r>
              <a:rPr lang="en-US" dirty="0" smtClean="0">
                <a:latin typeface="Source Sans Pro" charset="0"/>
              </a:rPr>
              <a:t>Payment method on website</a:t>
            </a:r>
            <a:endParaRPr lang="en-US" sz="1000" dirty="0" smtClean="0">
              <a:latin typeface="Source Sans Pro" charset="0"/>
            </a:endParaRPr>
          </a:p>
        </p:txBody>
      </p:sp>
      <p:sp>
        <p:nvSpPr>
          <p:cNvPr id="4" name="Title 3"/>
          <p:cNvSpPr>
            <a:spLocks noGrp="1"/>
          </p:cNvSpPr>
          <p:nvPr>
            <p:ph type="title"/>
          </p:nvPr>
        </p:nvSpPr>
        <p:spPr>
          <a:xfrm>
            <a:off x="443345" y="473027"/>
            <a:ext cx="5487776" cy="1325563"/>
          </a:xfrm>
        </p:spPr>
        <p:txBody>
          <a:bodyPr/>
          <a:lstStyle/>
          <a:p>
            <a:r>
              <a:rPr lang="en-US" altLang="ja-JP" dirty="0">
                <a:latin typeface="Times New Roman" panose="02020603050405020304" pitchFamily="18" charset="0"/>
                <a:ea typeface="Tahoma" panose="020B0604030504040204" pitchFamily="34" charset="0"/>
                <a:cs typeface="Times New Roman" panose="02020603050405020304" pitchFamily="18" charset="0"/>
              </a:rPr>
              <a:t>1.1 </a:t>
            </a:r>
            <a:r>
              <a:rPr lang="vi-VN" altLang="ja-JP" dirty="0">
                <a:latin typeface="Times New Roman" panose="02020603050405020304" pitchFamily="18" charset="0"/>
                <a:ea typeface="Tahoma" panose="020B0604030504040204" pitchFamily="34" charset="0"/>
                <a:cs typeface="Times New Roman" panose="02020603050405020304" pitchFamily="18" charset="0"/>
              </a:rPr>
              <a:t>Current Situation</a:t>
            </a:r>
            <a:r>
              <a:rPr lang="en-US" altLang="ja-JP" dirty="0">
                <a:latin typeface="Times New Roman" panose="02020603050405020304" pitchFamily="18" charset="0"/>
                <a:ea typeface="Tahoma" panose="020B0604030504040204" pitchFamily="34" charset="0"/>
                <a:cs typeface="Times New Roman" panose="02020603050405020304" pitchFamily="18" charset="0"/>
              </a:rPr>
              <a:t> - </a:t>
            </a:r>
            <a:r>
              <a:rPr lang="ja-JP" altLang="en-US" dirty="0">
                <a:latin typeface="Times New Roman" panose="02020603050405020304" pitchFamily="18" charset="0"/>
                <a:ea typeface="Tahoma" panose="020B0604030504040204" pitchFamily="34" charset="0"/>
                <a:cs typeface="Times New Roman" panose="02020603050405020304" pitchFamily="18" charset="0"/>
              </a:rPr>
              <a:t>現在状況 </a:t>
            </a:r>
            <a:endParaRPr lang="en-US" dirty="0"/>
          </a:p>
        </p:txBody>
      </p:sp>
      <p:sp>
        <p:nvSpPr>
          <p:cNvPr id="2" name="Rounded Rectangle 1"/>
          <p:cNvSpPr/>
          <p:nvPr/>
        </p:nvSpPr>
        <p:spPr>
          <a:xfrm>
            <a:off x="249382" y="232444"/>
            <a:ext cx="845127" cy="518366"/>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Rectangle 39"/>
          <p:cNvSpPr/>
          <p:nvPr/>
        </p:nvSpPr>
        <p:spPr>
          <a:xfrm>
            <a:off x="443345" y="6248400"/>
            <a:ext cx="1634837" cy="3048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2" fill="hold" nodeType="withEffect">
                                      <p:stCondLst>
                                        <p:cond delay="125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par>
                                    <p:cTn id="17" presetID="22" presetClass="entr" presetSubtype="4" fill="hold" grpId="0" nodeType="withEffect">
                                      <p:stCondLst>
                                        <p:cond delay="200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par>
                                    <p:cTn id="20" presetID="22" presetClass="entr" presetSubtype="2" fill="hold" nodeType="withEffect">
                                      <p:stCondLst>
                                        <p:cond delay="2250"/>
                                      </p:stCondLst>
                                      <p:childTnLst>
                                        <p:set>
                                          <p:cBhvr>
                                            <p:cTn id="21" dur="1" fill="hold">
                                              <p:stCondLst>
                                                <p:cond delay="0"/>
                                              </p:stCondLst>
                                            </p:cTn>
                                            <p:tgtEl>
                                              <p:spTgt spid="33"/>
                                            </p:tgtEl>
                                            <p:attrNameLst>
                                              <p:attrName>style.visibility</p:attrName>
                                            </p:attrNameLst>
                                          </p:cBhvr>
                                          <p:to>
                                            <p:strVal val="visible"/>
                                          </p:to>
                                        </p:set>
                                        <p:animEffect transition="in" filter="wipe(right)">
                                          <p:cBhvr>
                                            <p:cTn id="22" dur="500"/>
                                            <p:tgtEl>
                                              <p:spTgt spid="33"/>
                                            </p:tgtEl>
                                          </p:cBhvr>
                                        </p:animEffect>
                                      </p:childTnLst>
                                    </p:cTn>
                                  </p:par>
                                  <p:par>
                                    <p:cTn id="23" presetID="2" presetClass="entr" presetSubtype="8" fill="hold" grpId="0" nodeType="withEffect" p14:presetBounceEnd="58000">
                                      <p:stCondLst>
                                        <p:cond delay="1000"/>
                                      </p:stCondLst>
                                      <p:childTnLst>
                                        <p:set>
                                          <p:cBhvr>
                                            <p:cTn id="24" dur="1" fill="hold">
                                              <p:stCondLst>
                                                <p:cond delay="0"/>
                                              </p:stCondLst>
                                            </p:cTn>
                                            <p:tgtEl>
                                              <p:spTgt spid="31"/>
                                            </p:tgtEl>
                                            <p:attrNameLst>
                                              <p:attrName>style.visibility</p:attrName>
                                            </p:attrNameLst>
                                          </p:cBhvr>
                                          <p:to>
                                            <p:strVal val="visible"/>
                                          </p:to>
                                        </p:set>
                                        <p:anim calcmode="lin" valueType="num" p14:bounceEnd="58000">
                                          <p:cBhvr additive="base">
                                            <p:cTn id="25" dur="1250" fill="hold"/>
                                            <p:tgtEl>
                                              <p:spTgt spid="31"/>
                                            </p:tgtEl>
                                            <p:attrNameLst>
                                              <p:attrName>ppt_x</p:attrName>
                                            </p:attrNameLst>
                                          </p:cBhvr>
                                          <p:tavLst>
                                            <p:tav tm="0">
                                              <p:val>
                                                <p:strVal val="0-#ppt_w/2"/>
                                              </p:val>
                                            </p:tav>
                                            <p:tav tm="100000">
                                              <p:val>
                                                <p:strVal val="#ppt_x"/>
                                              </p:val>
                                            </p:tav>
                                          </p:tavLst>
                                        </p:anim>
                                        <p:anim calcmode="lin" valueType="num" p14:bounceEnd="58000">
                                          <p:cBhvr additive="base">
                                            <p:cTn id="26" dur="1250" fill="hold"/>
                                            <p:tgtEl>
                                              <p:spTgt spid="31"/>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14:presetBounceEnd="58000">
                                      <p:stCondLst>
                                        <p:cond delay="1500"/>
                                      </p:stCondLst>
                                      <p:childTnLst>
                                        <p:set>
                                          <p:cBhvr>
                                            <p:cTn id="28" dur="1" fill="hold">
                                              <p:stCondLst>
                                                <p:cond delay="0"/>
                                              </p:stCondLst>
                                            </p:cTn>
                                            <p:tgtEl>
                                              <p:spTgt spid="32"/>
                                            </p:tgtEl>
                                            <p:attrNameLst>
                                              <p:attrName>style.visibility</p:attrName>
                                            </p:attrNameLst>
                                          </p:cBhvr>
                                          <p:to>
                                            <p:strVal val="visible"/>
                                          </p:to>
                                        </p:set>
                                        <p:anim calcmode="lin" valueType="num" p14:bounceEnd="58000">
                                          <p:cBhvr additive="base">
                                            <p:cTn id="29" dur="1250" fill="hold"/>
                                            <p:tgtEl>
                                              <p:spTgt spid="32"/>
                                            </p:tgtEl>
                                            <p:attrNameLst>
                                              <p:attrName>ppt_x</p:attrName>
                                            </p:attrNameLst>
                                          </p:cBhvr>
                                          <p:tavLst>
                                            <p:tav tm="0">
                                              <p:val>
                                                <p:strVal val="0-#ppt_w/2"/>
                                              </p:val>
                                            </p:tav>
                                            <p:tav tm="100000">
                                              <p:val>
                                                <p:strVal val="#ppt_x"/>
                                              </p:val>
                                            </p:tav>
                                          </p:tavLst>
                                        </p:anim>
                                        <p:anim calcmode="lin" valueType="num" p14:bounceEnd="58000">
                                          <p:cBhvr additive="base">
                                            <p:cTn id="30" dur="1250" fill="hold"/>
                                            <p:tgtEl>
                                              <p:spTgt spid="32"/>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14:presetBounceEnd="58000">
                                      <p:stCondLst>
                                        <p:cond delay="2000"/>
                                      </p:stCondLst>
                                      <p:childTnLst>
                                        <p:set>
                                          <p:cBhvr>
                                            <p:cTn id="32" dur="1" fill="hold">
                                              <p:stCondLst>
                                                <p:cond delay="0"/>
                                              </p:stCondLst>
                                            </p:cTn>
                                            <p:tgtEl>
                                              <p:spTgt spid="37"/>
                                            </p:tgtEl>
                                            <p:attrNameLst>
                                              <p:attrName>style.visibility</p:attrName>
                                            </p:attrNameLst>
                                          </p:cBhvr>
                                          <p:to>
                                            <p:strVal val="visible"/>
                                          </p:to>
                                        </p:set>
                                        <p:anim calcmode="lin" valueType="num" p14:bounceEnd="58000">
                                          <p:cBhvr additive="base">
                                            <p:cTn id="33" dur="1250" fill="hold"/>
                                            <p:tgtEl>
                                              <p:spTgt spid="37"/>
                                            </p:tgtEl>
                                            <p:attrNameLst>
                                              <p:attrName>ppt_x</p:attrName>
                                            </p:attrNameLst>
                                          </p:cBhvr>
                                          <p:tavLst>
                                            <p:tav tm="0">
                                              <p:val>
                                                <p:strVal val="0-#ppt_w/2"/>
                                              </p:val>
                                            </p:tav>
                                            <p:tav tm="100000">
                                              <p:val>
                                                <p:strVal val="#ppt_x"/>
                                              </p:val>
                                            </p:tav>
                                          </p:tavLst>
                                        </p:anim>
                                        <p:anim calcmode="lin" valueType="num" p14:bounceEnd="58000">
                                          <p:cBhvr additive="base">
                                            <p:cTn id="34" dur="125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9" grpId="0" animBg="1"/>
          <p:bldP spid="31" grpId="0"/>
          <p:bldP spid="32" grpId="0"/>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2" fill="hold" nodeType="withEffect">
                                      <p:stCondLst>
                                        <p:cond delay="125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par>
                                    <p:cTn id="17" presetID="22" presetClass="entr" presetSubtype="4" fill="hold" grpId="0" nodeType="withEffect">
                                      <p:stCondLst>
                                        <p:cond delay="200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par>
                                    <p:cTn id="20" presetID="22" presetClass="entr" presetSubtype="2" fill="hold" nodeType="withEffect">
                                      <p:stCondLst>
                                        <p:cond delay="2250"/>
                                      </p:stCondLst>
                                      <p:childTnLst>
                                        <p:set>
                                          <p:cBhvr>
                                            <p:cTn id="21" dur="1" fill="hold">
                                              <p:stCondLst>
                                                <p:cond delay="0"/>
                                              </p:stCondLst>
                                            </p:cTn>
                                            <p:tgtEl>
                                              <p:spTgt spid="33"/>
                                            </p:tgtEl>
                                            <p:attrNameLst>
                                              <p:attrName>style.visibility</p:attrName>
                                            </p:attrNameLst>
                                          </p:cBhvr>
                                          <p:to>
                                            <p:strVal val="visible"/>
                                          </p:to>
                                        </p:set>
                                        <p:animEffect transition="in" filter="wipe(right)">
                                          <p:cBhvr>
                                            <p:cTn id="22" dur="500"/>
                                            <p:tgtEl>
                                              <p:spTgt spid="33"/>
                                            </p:tgtEl>
                                          </p:cBhvr>
                                        </p:animEffect>
                                      </p:childTnLst>
                                    </p:cTn>
                                  </p:par>
                                  <p:par>
                                    <p:cTn id="23" presetID="2" presetClass="entr" presetSubtype="8" fill="hold" grpId="0" nodeType="withEffect">
                                      <p:stCondLst>
                                        <p:cond delay="100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1250" fill="hold"/>
                                            <p:tgtEl>
                                              <p:spTgt spid="31"/>
                                            </p:tgtEl>
                                            <p:attrNameLst>
                                              <p:attrName>ppt_x</p:attrName>
                                            </p:attrNameLst>
                                          </p:cBhvr>
                                          <p:tavLst>
                                            <p:tav tm="0">
                                              <p:val>
                                                <p:strVal val="0-#ppt_w/2"/>
                                              </p:val>
                                            </p:tav>
                                            <p:tav tm="100000">
                                              <p:val>
                                                <p:strVal val="#ppt_x"/>
                                              </p:val>
                                            </p:tav>
                                          </p:tavLst>
                                        </p:anim>
                                        <p:anim calcmode="lin" valueType="num">
                                          <p:cBhvr additive="base">
                                            <p:cTn id="26" dur="1250" fill="hold"/>
                                            <p:tgtEl>
                                              <p:spTgt spid="31"/>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50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1250" fill="hold"/>
                                            <p:tgtEl>
                                              <p:spTgt spid="32"/>
                                            </p:tgtEl>
                                            <p:attrNameLst>
                                              <p:attrName>ppt_x</p:attrName>
                                            </p:attrNameLst>
                                          </p:cBhvr>
                                          <p:tavLst>
                                            <p:tav tm="0">
                                              <p:val>
                                                <p:strVal val="0-#ppt_w/2"/>
                                              </p:val>
                                            </p:tav>
                                            <p:tav tm="100000">
                                              <p:val>
                                                <p:strVal val="#ppt_x"/>
                                              </p:val>
                                            </p:tav>
                                          </p:tavLst>
                                        </p:anim>
                                        <p:anim calcmode="lin" valueType="num">
                                          <p:cBhvr additive="base">
                                            <p:cTn id="30" dur="1250" fill="hold"/>
                                            <p:tgtEl>
                                              <p:spTgt spid="32"/>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200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1250" fill="hold"/>
                                            <p:tgtEl>
                                              <p:spTgt spid="37"/>
                                            </p:tgtEl>
                                            <p:attrNameLst>
                                              <p:attrName>ppt_x</p:attrName>
                                            </p:attrNameLst>
                                          </p:cBhvr>
                                          <p:tavLst>
                                            <p:tav tm="0">
                                              <p:val>
                                                <p:strVal val="0-#ppt_w/2"/>
                                              </p:val>
                                            </p:tav>
                                            <p:tav tm="100000">
                                              <p:val>
                                                <p:strVal val="#ppt_x"/>
                                              </p:val>
                                            </p:tav>
                                          </p:tavLst>
                                        </p:anim>
                                        <p:anim calcmode="lin" valueType="num">
                                          <p:cBhvr additive="base">
                                            <p:cTn id="34" dur="125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9" grpId="0" animBg="1"/>
          <p:bldP spid="31" grpId="0"/>
          <p:bldP spid="32" grpId="0"/>
          <p:bldP spid="37"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8432</Words>
  <Application>WPS Presentation</Application>
  <PresentationFormat>Widescreen</PresentationFormat>
  <Paragraphs>586</Paragraphs>
  <Slides>64</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64</vt:i4>
      </vt:variant>
    </vt:vector>
  </HeadingPairs>
  <TitlesOfParts>
    <vt:vector size="90" baseType="lpstr">
      <vt:lpstr>Arial</vt:lpstr>
      <vt:lpstr>SimSun</vt:lpstr>
      <vt:lpstr>Wingdings</vt:lpstr>
      <vt:lpstr>Source Sans Pro</vt:lpstr>
      <vt:lpstr>Montserrat</vt:lpstr>
      <vt:lpstr>Source Sans Pro Black</vt:lpstr>
      <vt:lpstr>Source Sans Pro Semibold</vt:lpstr>
      <vt:lpstr>Arial</vt:lpstr>
      <vt:lpstr>linea-basic-10</vt:lpstr>
      <vt:lpstr>Times New Roman</vt:lpstr>
      <vt:lpstr>Tahoma</vt:lpstr>
      <vt:lpstr>Segoe Print</vt:lpstr>
      <vt:lpstr>Microsoft YaHei</vt:lpstr>
      <vt:lpstr/>
      <vt:lpstr>Arial Unicode MS</vt:lpstr>
      <vt:lpstr>Calibri Light</vt:lpstr>
      <vt:lpstr>Calibri</vt:lpstr>
      <vt:lpstr>Wingdings 3</vt:lpstr>
      <vt:lpstr>Montserrat Light</vt:lpstr>
      <vt:lpstr>MS Mincho</vt:lpstr>
      <vt:lpstr>Open Sans</vt:lpstr>
      <vt:lpstr>Open Sans BOLD</vt:lpstr>
      <vt:lpstr>MS PGothic</vt:lpstr>
      <vt:lpstr>MV Boli</vt:lpstr>
      <vt:lpstr>Yu Gothic UI Semibold</vt:lpstr>
      <vt:lpstr>Office Theme</vt:lpstr>
      <vt:lpstr>PowerPoint 演示文稿</vt:lpstr>
      <vt:lpstr>PowerPoint 演示文稿</vt:lpstr>
      <vt:lpstr>PowerPoint 演示文稿</vt:lpstr>
      <vt:lpstr>PowerPoint 演示文稿</vt:lpstr>
      <vt:lpstr>Outlines -アウトライン</vt:lpstr>
      <vt:lpstr>PowerPoint 演示文稿</vt:lpstr>
      <vt:lpstr>PowerPoint 演示文稿</vt:lpstr>
      <vt:lpstr>PowerPoint 演示文稿</vt:lpstr>
      <vt:lpstr>1.1 Current Situation - 現在状況 </vt:lpstr>
      <vt:lpstr>PowerPoint 演示文稿</vt:lpstr>
      <vt:lpstr>PowerPoint 演示文稿</vt:lpstr>
      <vt:lpstr>PowerPoint 演示文稿</vt:lpstr>
      <vt:lpstr>1.2 The Idea - アイデア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5.1 Review – レビュー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 &amp; A -質問と回答</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PhamPhuong</cp:lastModifiedBy>
  <cp:revision>162</cp:revision>
  <dcterms:created xsi:type="dcterms:W3CDTF">2016-01-11T05:39:00Z</dcterms:created>
  <dcterms:modified xsi:type="dcterms:W3CDTF">2017-12-14T02:48:30Z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1033-10.2.0.5978</vt:lpwstr>
  </property>
</Properties>
</file>